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0" r:id="rId8"/>
    <p:sldId id="265" r:id="rId9"/>
    <p:sldId id="262" r:id="rId10"/>
    <p:sldId id="263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CD7CC1-5BDC-4676-B0B2-532BE8256AE7}" v="7" dt="2023-11-15T21:01:04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883-038C-4696-8E27-1811E470D6D4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A6D4-154B-4E4D-9001-7A6C328D243E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8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999-9BD6-4929-BDEC-B84E21C16701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6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7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5005-EC25-4FB9-B19B-2437F0B120D2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1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8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DB08-3B01-46DD-99F2-F6F6334EA669}" type="datetime1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3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3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3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0BDC4764-F656-4735-9820-9886F8DF1D6A}" type="datetime1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14" r:id="rId6"/>
    <p:sldLayoutId id="2147483819" r:id="rId7"/>
    <p:sldLayoutId id="2147483815" r:id="rId8"/>
    <p:sldLayoutId id="2147483816" r:id="rId9"/>
    <p:sldLayoutId id="2147483817" r:id="rId10"/>
    <p:sldLayoutId id="2147483818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utthekettleon.ca/30-day-gratitude-challeng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neybearlane.com/2011/10/giving-thanks-thanksgiving-printables.html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0" name="Rectangle 1069">
            <a:extLst>
              <a:ext uri="{FF2B5EF4-FFF2-40B4-BE49-F238E27FC236}">
                <a16:creationId xmlns:a16="http://schemas.microsoft.com/office/drawing/2014/main" id="{E5F128D1-960C-2209-1A33-2BA70DA3F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71">
            <a:extLst>
              <a:ext uri="{FF2B5EF4-FFF2-40B4-BE49-F238E27FC236}">
                <a16:creationId xmlns:a16="http://schemas.microsoft.com/office/drawing/2014/main" id="{4DA2BD16-4E43-70B3-7622-AEB12BC80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3FAFD-1122-DB9B-E0EE-A0BEBF65E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7004" y="5528223"/>
            <a:ext cx="4896782" cy="1104824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Franklin Gothic Heavy" panose="020B0903020102020204" pitchFamily="34" charset="0"/>
              </a:rPr>
              <a:t>CDR Valarie Gardner, LCSW, BCD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Franklin Gothic Heavy" panose="020B0903020102020204" pitchFamily="34" charset="0"/>
              </a:rPr>
              <a:t>Work-Life, Deputy Chief</a:t>
            </a:r>
          </a:p>
        </p:txBody>
      </p:sp>
      <p:sp>
        <p:nvSpPr>
          <p:cNvPr id="1074" name="Freeform: Shape 1073">
            <a:extLst>
              <a:ext uri="{FF2B5EF4-FFF2-40B4-BE49-F238E27FC236}">
                <a16:creationId xmlns:a16="http://schemas.microsoft.com/office/drawing/2014/main" id="{A12FB714-F88C-C8C1-BA1F-7C0085180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289220" y="0"/>
            <a:ext cx="2902781" cy="2781313"/>
          </a:xfrm>
          <a:custGeom>
            <a:avLst/>
            <a:gdLst>
              <a:gd name="connsiteX0" fmla="*/ 2902781 w 2902781"/>
              <a:gd name="connsiteY0" fmla="*/ 2781313 h 2781313"/>
              <a:gd name="connsiteX1" fmla="*/ 1403016 w 2902781"/>
              <a:gd name="connsiteY1" fmla="*/ 2781313 h 2781313"/>
              <a:gd name="connsiteX2" fmla="*/ 1402524 w 2902781"/>
              <a:gd name="connsiteY2" fmla="*/ 2703695 h 2781313"/>
              <a:gd name="connsiteX3" fmla="*/ 1397330 w 2902781"/>
              <a:gd name="connsiteY3" fmla="*/ 2504786 h 2781313"/>
              <a:gd name="connsiteX4" fmla="*/ 1298554 w 2902781"/>
              <a:gd name="connsiteY4" fmla="*/ 1969922 h 2781313"/>
              <a:gd name="connsiteX5" fmla="*/ 825070 w 2902781"/>
              <a:gd name="connsiteY5" fmla="*/ 1528043 h 2781313"/>
              <a:gd name="connsiteX6" fmla="*/ 42575 w 2902781"/>
              <a:gd name="connsiteY6" fmla="*/ 1468188 h 2781313"/>
              <a:gd name="connsiteX7" fmla="*/ 0 w 2902781"/>
              <a:gd name="connsiteY7" fmla="*/ 1467447 h 2781313"/>
              <a:gd name="connsiteX8" fmla="*/ 0 w 2902781"/>
              <a:gd name="connsiteY8" fmla="*/ 8574 h 2781313"/>
              <a:gd name="connsiteX9" fmla="*/ 139307 w 2902781"/>
              <a:gd name="connsiteY9" fmla="*/ 1597 h 2781313"/>
              <a:gd name="connsiteX10" fmla="*/ 1197685 w 2902781"/>
              <a:gd name="connsiteY10" fmla="*/ 59193 h 2781313"/>
              <a:gd name="connsiteX11" fmla="*/ 1870584 w 2902781"/>
              <a:gd name="connsiteY11" fmla="*/ 327307 h 2781313"/>
              <a:gd name="connsiteX12" fmla="*/ 2332219 w 2902781"/>
              <a:gd name="connsiteY12" fmla="*/ 698587 h 2781313"/>
              <a:gd name="connsiteX13" fmla="*/ 2754411 w 2902781"/>
              <a:gd name="connsiteY13" fmla="*/ 1425814 h 2781313"/>
              <a:gd name="connsiteX14" fmla="*/ 2899162 w 2902781"/>
              <a:gd name="connsiteY14" fmla="*/ 2516433 h 2781313"/>
              <a:gd name="connsiteX15" fmla="*/ 2902520 w 2902781"/>
              <a:gd name="connsiteY15" fmla="*/ 2736893 h 278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2781" h="2781313">
                <a:moveTo>
                  <a:pt x="2902781" y="2781313"/>
                </a:moveTo>
                <a:lnTo>
                  <a:pt x="1403016" y="2781313"/>
                </a:lnTo>
                <a:lnTo>
                  <a:pt x="1402524" y="2703695"/>
                </a:lnTo>
                <a:cubicBezTo>
                  <a:pt x="1401738" y="2625550"/>
                  <a:pt x="1400098" y="2556736"/>
                  <a:pt x="1397330" y="2504786"/>
                </a:cubicBezTo>
                <a:cubicBezTo>
                  <a:pt x="1382565" y="2227717"/>
                  <a:pt x="1374160" y="2132713"/>
                  <a:pt x="1298554" y="1969922"/>
                </a:cubicBezTo>
                <a:cubicBezTo>
                  <a:pt x="1222948" y="1807131"/>
                  <a:pt x="1048519" y="1611911"/>
                  <a:pt x="825070" y="1528043"/>
                </a:cubicBezTo>
                <a:cubicBezTo>
                  <a:pt x="629551" y="1454658"/>
                  <a:pt x="263217" y="1468821"/>
                  <a:pt x="42575" y="1468188"/>
                </a:cubicBezTo>
                <a:lnTo>
                  <a:pt x="0" y="1467447"/>
                </a:lnTo>
                <a:lnTo>
                  <a:pt x="0" y="8574"/>
                </a:lnTo>
                <a:lnTo>
                  <a:pt x="139307" y="1597"/>
                </a:lnTo>
                <a:cubicBezTo>
                  <a:pt x="470783" y="-7166"/>
                  <a:pt x="947621" y="21252"/>
                  <a:pt x="1197685" y="59193"/>
                </a:cubicBezTo>
                <a:cubicBezTo>
                  <a:pt x="1531105" y="109781"/>
                  <a:pt x="1681496" y="220741"/>
                  <a:pt x="1870584" y="327307"/>
                </a:cubicBezTo>
                <a:cubicBezTo>
                  <a:pt x="2059673" y="433873"/>
                  <a:pt x="2184914" y="515503"/>
                  <a:pt x="2332219" y="698587"/>
                </a:cubicBezTo>
                <a:cubicBezTo>
                  <a:pt x="2479524" y="881672"/>
                  <a:pt x="2659921" y="1122840"/>
                  <a:pt x="2754411" y="1425814"/>
                </a:cubicBezTo>
                <a:cubicBezTo>
                  <a:pt x="2848901" y="1728788"/>
                  <a:pt x="2891069" y="2207028"/>
                  <a:pt x="2899162" y="2516433"/>
                </a:cubicBezTo>
                <a:cubicBezTo>
                  <a:pt x="2900679" y="2574446"/>
                  <a:pt x="2901832" y="2650379"/>
                  <a:pt x="2902520" y="273689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he Attitude of Gratitude – Tribune.org">
            <a:extLst>
              <a:ext uri="{FF2B5EF4-FFF2-40B4-BE49-F238E27FC236}">
                <a16:creationId xmlns:a16="http://schemas.microsoft.com/office/drawing/2014/main" id="{D377EC6A-7593-6C47-14E4-75B6E113D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8" r="20310" b="-1"/>
          <a:stretch/>
        </p:blipFill>
        <p:spPr bwMode="auto">
          <a:xfrm>
            <a:off x="252519" y="422823"/>
            <a:ext cx="634448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6" name="Freeform: Shape 1075">
            <a:extLst>
              <a:ext uri="{FF2B5EF4-FFF2-40B4-BE49-F238E27FC236}">
                <a16:creationId xmlns:a16="http://schemas.microsoft.com/office/drawing/2014/main" id="{D8C314AB-DEEC-742A-FBF7-0FAAB3CA0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169490" flipH="1">
            <a:off x="4660558" y="5670327"/>
            <a:ext cx="1470090" cy="622747"/>
          </a:xfrm>
          <a:custGeom>
            <a:avLst/>
            <a:gdLst>
              <a:gd name="connsiteX0" fmla="*/ 1581291 w 2857990"/>
              <a:gd name="connsiteY0" fmla="*/ 8826 h 1204311"/>
              <a:gd name="connsiteX1" fmla="*/ 801137 w 2857990"/>
              <a:gd name="connsiteY1" fmla="*/ 108293 h 1204311"/>
              <a:gd name="connsiteX2" fmla="*/ 18370 w 2857990"/>
              <a:gd name="connsiteY2" fmla="*/ 754421 h 1204311"/>
              <a:gd name="connsiteX3" fmla="*/ 449552 w 2857990"/>
              <a:gd name="connsiteY3" fmla="*/ 932464 h 1204311"/>
              <a:gd name="connsiteX4" fmla="*/ 699738 w 2857990"/>
              <a:gd name="connsiteY4" fmla="*/ 964852 h 1204311"/>
              <a:gd name="connsiteX5" fmla="*/ 837825 w 2857990"/>
              <a:gd name="connsiteY5" fmla="*/ 984075 h 1204311"/>
              <a:gd name="connsiteX6" fmla="*/ 2857990 w 2857990"/>
              <a:gd name="connsiteY6" fmla="*/ 1204311 h 1204311"/>
              <a:gd name="connsiteX7" fmla="*/ 2857523 w 2857990"/>
              <a:gd name="connsiteY7" fmla="*/ 1157953 h 1204311"/>
              <a:gd name="connsiteX8" fmla="*/ 2632851 w 2857990"/>
              <a:gd name="connsiteY8" fmla="*/ 723381 h 1204311"/>
              <a:gd name="connsiteX9" fmla="*/ 1828135 w 2857990"/>
              <a:gd name="connsiteY9" fmla="*/ 60927 h 1204311"/>
              <a:gd name="connsiteX10" fmla="*/ 1581291 w 2857990"/>
              <a:gd name="connsiteY10" fmla="*/ 8826 h 1204311"/>
              <a:gd name="connsiteX0" fmla="*/ 1581291 w 2857990"/>
              <a:gd name="connsiteY0" fmla="*/ 8826 h 1204311"/>
              <a:gd name="connsiteX1" fmla="*/ 801137 w 2857990"/>
              <a:gd name="connsiteY1" fmla="*/ 108293 h 1204311"/>
              <a:gd name="connsiteX2" fmla="*/ 18370 w 2857990"/>
              <a:gd name="connsiteY2" fmla="*/ 754421 h 1204311"/>
              <a:gd name="connsiteX3" fmla="*/ 449552 w 2857990"/>
              <a:gd name="connsiteY3" fmla="*/ 932464 h 1204311"/>
              <a:gd name="connsiteX4" fmla="*/ 837825 w 2857990"/>
              <a:gd name="connsiteY4" fmla="*/ 984075 h 1204311"/>
              <a:gd name="connsiteX5" fmla="*/ 2857990 w 2857990"/>
              <a:gd name="connsiteY5" fmla="*/ 1204311 h 1204311"/>
              <a:gd name="connsiteX6" fmla="*/ 2857523 w 2857990"/>
              <a:gd name="connsiteY6" fmla="*/ 1157953 h 1204311"/>
              <a:gd name="connsiteX7" fmla="*/ 2632851 w 2857990"/>
              <a:gd name="connsiteY7" fmla="*/ 723381 h 1204311"/>
              <a:gd name="connsiteX8" fmla="*/ 1828135 w 2857990"/>
              <a:gd name="connsiteY8" fmla="*/ 60927 h 1204311"/>
              <a:gd name="connsiteX9" fmla="*/ 1581291 w 2857990"/>
              <a:gd name="connsiteY9" fmla="*/ 8826 h 1204311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857523 w 2858024"/>
              <a:gd name="connsiteY6" fmla="*/ 1157953 h 1207869"/>
              <a:gd name="connsiteX7" fmla="*/ 2632851 w 2858024"/>
              <a:gd name="connsiteY7" fmla="*/ 723381 h 1207869"/>
              <a:gd name="connsiteX8" fmla="*/ 1828135 w 2858024"/>
              <a:gd name="connsiteY8" fmla="*/ 60927 h 1207869"/>
              <a:gd name="connsiteX9" fmla="*/ 1581291 w 2858024"/>
              <a:gd name="connsiteY9" fmla="*/ 8826 h 1207869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832178 w 2858024"/>
              <a:gd name="connsiteY6" fmla="*/ 1129946 h 1207869"/>
              <a:gd name="connsiteX7" fmla="*/ 2632851 w 2858024"/>
              <a:gd name="connsiteY7" fmla="*/ 723381 h 1207869"/>
              <a:gd name="connsiteX8" fmla="*/ 1828135 w 2858024"/>
              <a:gd name="connsiteY8" fmla="*/ 60927 h 1207869"/>
              <a:gd name="connsiteX9" fmla="*/ 1581291 w 2858024"/>
              <a:gd name="connsiteY9" fmla="*/ 8826 h 1207869"/>
              <a:gd name="connsiteX0" fmla="*/ 1581291 w 2974264"/>
              <a:gd name="connsiteY0" fmla="*/ 8826 h 1207869"/>
              <a:gd name="connsiteX1" fmla="*/ 801137 w 2974264"/>
              <a:gd name="connsiteY1" fmla="*/ 108293 h 1207869"/>
              <a:gd name="connsiteX2" fmla="*/ 18370 w 2974264"/>
              <a:gd name="connsiteY2" fmla="*/ 754421 h 1207869"/>
              <a:gd name="connsiteX3" fmla="*/ 449552 w 2974264"/>
              <a:gd name="connsiteY3" fmla="*/ 932464 h 1207869"/>
              <a:gd name="connsiteX4" fmla="*/ 837825 w 2974264"/>
              <a:gd name="connsiteY4" fmla="*/ 984075 h 1207869"/>
              <a:gd name="connsiteX5" fmla="*/ 2857990 w 2974264"/>
              <a:gd name="connsiteY5" fmla="*/ 1204311 h 1207869"/>
              <a:gd name="connsiteX6" fmla="*/ 2632851 w 2974264"/>
              <a:gd name="connsiteY6" fmla="*/ 723381 h 1207869"/>
              <a:gd name="connsiteX7" fmla="*/ 1828135 w 2974264"/>
              <a:gd name="connsiteY7" fmla="*/ 60927 h 1207869"/>
              <a:gd name="connsiteX8" fmla="*/ 1581291 w 2974264"/>
              <a:gd name="connsiteY8" fmla="*/ 8826 h 1207869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632851 w 2858024"/>
              <a:gd name="connsiteY6" fmla="*/ 723381 h 1207869"/>
              <a:gd name="connsiteX7" fmla="*/ 1828135 w 2858024"/>
              <a:gd name="connsiteY7" fmla="*/ 60927 h 1207869"/>
              <a:gd name="connsiteX8" fmla="*/ 1581291 w 2858024"/>
              <a:gd name="connsiteY8" fmla="*/ 8826 h 1207869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632851 w 2858024"/>
              <a:gd name="connsiteY6" fmla="*/ 723381 h 1207869"/>
              <a:gd name="connsiteX7" fmla="*/ 1828135 w 2858024"/>
              <a:gd name="connsiteY7" fmla="*/ 60927 h 1207869"/>
              <a:gd name="connsiteX8" fmla="*/ 1581291 w 2858024"/>
              <a:gd name="connsiteY8" fmla="*/ 8826 h 1207869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632851 w 2858024"/>
              <a:gd name="connsiteY6" fmla="*/ 723381 h 1207869"/>
              <a:gd name="connsiteX7" fmla="*/ 1828135 w 2858024"/>
              <a:gd name="connsiteY7" fmla="*/ 60927 h 1207869"/>
              <a:gd name="connsiteX8" fmla="*/ 1581291 w 2858024"/>
              <a:gd name="connsiteY8" fmla="*/ 8826 h 1207869"/>
              <a:gd name="connsiteX0" fmla="*/ 1581291 w 2858025"/>
              <a:gd name="connsiteY0" fmla="*/ 8826 h 1210692"/>
              <a:gd name="connsiteX1" fmla="*/ 801137 w 2858025"/>
              <a:gd name="connsiteY1" fmla="*/ 108293 h 1210692"/>
              <a:gd name="connsiteX2" fmla="*/ 18370 w 2858025"/>
              <a:gd name="connsiteY2" fmla="*/ 754421 h 1210692"/>
              <a:gd name="connsiteX3" fmla="*/ 449552 w 2858025"/>
              <a:gd name="connsiteY3" fmla="*/ 932464 h 1210692"/>
              <a:gd name="connsiteX4" fmla="*/ 837825 w 2858025"/>
              <a:gd name="connsiteY4" fmla="*/ 984075 h 1210692"/>
              <a:gd name="connsiteX5" fmla="*/ 2857990 w 2858025"/>
              <a:gd name="connsiteY5" fmla="*/ 1204311 h 1210692"/>
              <a:gd name="connsiteX6" fmla="*/ 2632851 w 2858025"/>
              <a:gd name="connsiteY6" fmla="*/ 723381 h 1210692"/>
              <a:gd name="connsiteX7" fmla="*/ 1828135 w 2858025"/>
              <a:gd name="connsiteY7" fmla="*/ 60927 h 1210692"/>
              <a:gd name="connsiteX8" fmla="*/ 1581291 w 2858025"/>
              <a:gd name="connsiteY8" fmla="*/ 8826 h 121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8025" h="1210692">
                <a:moveTo>
                  <a:pt x="1581291" y="8826"/>
                </a:moveTo>
                <a:cubicBezTo>
                  <a:pt x="1320211" y="-19359"/>
                  <a:pt x="1027358" y="21606"/>
                  <a:pt x="801137" y="108293"/>
                </a:cubicBezTo>
                <a:cubicBezTo>
                  <a:pt x="499509" y="223875"/>
                  <a:pt x="76968" y="617059"/>
                  <a:pt x="18370" y="754421"/>
                </a:cubicBezTo>
                <a:cubicBezTo>
                  <a:pt x="-40228" y="891782"/>
                  <a:pt x="25491" y="874045"/>
                  <a:pt x="449552" y="932464"/>
                </a:cubicBezTo>
                <a:lnTo>
                  <a:pt x="837825" y="984075"/>
                </a:lnTo>
                <a:cubicBezTo>
                  <a:pt x="1511213" y="1057487"/>
                  <a:pt x="2866061" y="1247790"/>
                  <a:pt x="2857990" y="1204311"/>
                </a:cubicBezTo>
                <a:cubicBezTo>
                  <a:pt x="2831541" y="1079608"/>
                  <a:pt x="2776287" y="926648"/>
                  <a:pt x="2632851" y="723381"/>
                </a:cubicBezTo>
                <a:cubicBezTo>
                  <a:pt x="2463226" y="526022"/>
                  <a:pt x="2133422" y="163442"/>
                  <a:pt x="1828135" y="60927"/>
                </a:cubicBezTo>
                <a:cubicBezTo>
                  <a:pt x="1751813" y="35298"/>
                  <a:pt x="1668317" y="18220"/>
                  <a:pt x="1581291" y="882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8" name="Freeform: Shape 1077">
            <a:extLst>
              <a:ext uri="{FF2B5EF4-FFF2-40B4-BE49-F238E27FC236}">
                <a16:creationId xmlns:a16="http://schemas.microsoft.com/office/drawing/2014/main" id="{0A2B88B2-71EA-E965-D7BD-F2FB85C3C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49237">
            <a:off x="6169203" y="6222031"/>
            <a:ext cx="255238" cy="268637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760044"/>
              <a:gd name="connsiteY0" fmla="*/ 300 h 4964247"/>
              <a:gd name="connsiteX1" fmla="*/ 3813909 w 4760044"/>
              <a:gd name="connsiteY1" fmla="*/ 619239 h 4964247"/>
              <a:gd name="connsiteX2" fmla="*/ 4735908 w 4760044"/>
              <a:gd name="connsiteY2" fmla="*/ 1906206 h 4964247"/>
              <a:gd name="connsiteX3" fmla="*/ 4451030 w 4760044"/>
              <a:gd name="connsiteY3" fmla="*/ 3809387 h 4964247"/>
              <a:gd name="connsiteX4" fmla="*/ 3419865 w 4760044"/>
              <a:gd name="connsiteY4" fmla="*/ 4845155 h 4964247"/>
              <a:gd name="connsiteX5" fmla="*/ 1074535 w 4760044"/>
              <a:gd name="connsiteY5" fmla="*/ 4657536 h 4964247"/>
              <a:gd name="connsiteX6" fmla="*/ 33359 w 4760044"/>
              <a:gd name="connsiteY6" fmla="*/ 2995965 h 4964247"/>
              <a:gd name="connsiteX7" fmla="*/ 592137 w 4760044"/>
              <a:gd name="connsiteY7" fmla="*/ 806156 h 4964247"/>
              <a:gd name="connsiteX8" fmla="*/ 2649000 w 4760044"/>
              <a:gd name="connsiteY8" fmla="*/ 300 h 4964247"/>
              <a:gd name="connsiteX0" fmla="*/ 2649000 w 4849477"/>
              <a:gd name="connsiteY0" fmla="*/ -2 h 4963945"/>
              <a:gd name="connsiteX1" fmla="*/ 4735908 w 4849477"/>
              <a:gd name="connsiteY1" fmla="*/ 1905904 h 4963945"/>
              <a:gd name="connsiteX2" fmla="*/ 4451030 w 4849477"/>
              <a:gd name="connsiteY2" fmla="*/ 3809085 h 4963945"/>
              <a:gd name="connsiteX3" fmla="*/ 3419865 w 4849477"/>
              <a:gd name="connsiteY3" fmla="*/ 4844853 h 4963945"/>
              <a:gd name="connsiteX4" fmla="*/ 1074535 w 4849477"/>
              <a:gd name="connsiteY4" fmla="*/ 4657234 h 4963945"/>
              <a:gd name="connsiteX5" fmla="*/ 33359 w 4849477"/>
              <a:gd name="connsiteY5" fmla="*/ 2995663 h 4963945"/>
              <a:gd name="connsiteX6" fmla="*/ 592137 w 4849477"/>
              <a:gd name="connsiteY6" fmla="*/ 805854 h 4963945"/>
              <a:gd name="connsiteX7" fmla="*/ 2649000 w 4849477"/>
              <a:gd name="connsiteY7" fmla="*/ -2 h 4963945"/>
              <a:gd name="connsiteX0" fmla="*/ 2649000 w 4859466"/>
              <a:gd name="connsiteY0" fmla="*/ -2 h 5536260"/>
              <a:gd name="connsiteX1" fmla="*/ 4735908 w 4859466"/>
              <a:gd name="connsiteY1" fmla="*/ 1905904 h 5536260"/>
              <a:gd name="connsiteX2" fmla="*/ 4451030 w 4859466"/>
              <a:gd name="connsiteY2" fmla="*/ 3809085 h 5536260"/>
              <a:gd name="connsiteX3" fmla="*/ 3067466 w 4859466"/>
              <a:gd name="connsiteY3" fmla="*/ 5491001 h 5536260"/>
              <a:gd name="connsiteX4" fmla="*/ 1074535 w 4859466"/>
              <a:gd name="connsiteY4" fmla="*/ 4657234 h 5536260"/>
              <a:gd name="connsiteX5" fmla="*/ 33359 w 4859466"/>
              <a:gd name="connsiteY5" fmla="*/ 2995663 h 5536260"/>
              <a:gd name="connsiteX6" fmla="*/ 592137 w 4859466"/>
              <a:gd name="connsiteY6" fmla="*/ 805854 h 5536260"/>
              <a:gd name="connsiteX7" fmla="*/ 2649000 w 4859466"/>
              <a:gd name="connsiteY7" fmla="*/ -2 h 5536260"/>
              <a:gd name="connsiteX0" fmla="*/ 2780481 w 4861205"/>
              <a:gd name="connsiteY0" fmla="*/ -2 h 5864449"/>
              <a:gd name="connsiteX1" fmla="*/ 4737647 w 4861205"/>
              <a:gd name="connsiteY1" fmla="*/ 2234093 h 5864449"/>
              <a:gd name="connsiteX2" fmla="*/ 4452769 w 4861205"/>
              <a:gd name="connsiteY2" fmla="*/ 4137274 h 5864449"/>
              <a:gd name="connsiteX3" fmla="*/ 3069205 w 4861205"/>
              <a:gd name="connsiteY3" fmla="*/ 5819190 h 5864449"/>
              <a:gd name="connsiteX4" fmla="*/ 1076274 w 4861205"/>
              <a:gd name="connsiteY4" fmla="*/ 4985423 h 5864449"/>
              <a:gd name="connsiteX5" fmla="*/ 35098 w 4861205"/>
              <a:gd name="connsiteY5" fmla="*/ 3323852 h 5864449"/>
              <a:gd name="connsiteX6" fmla="*/ 593876 w 4861205"/>
              <a:gd name="connsiteY6" fmla="*/ 1134043 h 5864449"/>
              <a:gd name="connsiteX7" fmla="*/ 2780481 w 4861205"/>
              <a:gd name="connsiteY7" fmla="*/ -2 h 5864449"/>
              <a:gd name="connsiteX0" fmla="*/ 2289077 w 4369801"/>
              <a:gd name="connsiteY0" fmla="*/ -2 h 5893101"/>
              <a:gd name="connsiteX1" fmla="*/ 4246243 w 4369801"/>
              <a:gd name="connsiteY1" fmla="*/ 2234093 h 5893101"/>
              <a:gd name="connsiteX2" fmla="*/ 3961365 w 4369801"/>
              <a:gd name="connsiteY2" fmla="*/ 4137274 h 5893101"/>
              <a:gd name="connsiteX3" fmla="*/ 2577801 w 4369801"/>
              <a:gd name="connsiteY3" fmla="*/ 5819190 h 5893101"/>
              <a:gd name="connsiteX4" fmla="*/ 584870 w 4369801"/>
              <a:gd name="connsiteY4" fmla="*/ 4985423 h 5893101"/>
              <a:gd name="connsiteX5" fmla="*/ 102472 w 4369801"/>
              <a:gd name="connsiteY5" fmla="*/ 1134043 h 5893101"/>
              <a:gd name="connsiteX6" fmla="*/ 2289077 w 4369801"/>
              <a:gd name="connsiteY6" fmla="*/ -2 h 5893101"/>
              <a:gd name="connsiteX0" fmla="*/ 2352777 w 4433501"/>
              <a:gd name="connsiteY0" fmla="*/ -2 h 5854124"/>
              <a:gd name="connsiteX1" fmla="*/ 4309943 w 4433501"/>
              <a:gd name="connsiteY1" fmla="*/ 2234093 h 5854124"/>
              <a:gd name="connsiteX2" fmla="*/ 4025065 w 4433501"/>
              <a:gd name="connsiteY2" fmla="*/ 4137274 h 5854124"/>
              <a:gd name="connsiteX3" fmla="*/ 2641501 w 4433501"/>
              <a:gd name="connsiteY3" fmla="*/ 5819190 h 5854124"/>
              <a:gd name="connsiteX4" fmla="*/ 430809 w 4433501"/>
              <a:gd name="connsiteY4" fmla="*/ 4389642 h 5854124"/>
              <a:gd name="connsiteX5" fmla="*/ 166172 w 4433501"/>
              <a:gd name="connsiteY5" fmla="*/ 1134043 h 5854124"/>
              <a:gd name="connsiteX6" fmla="*/ 2352777 w 4433501"/>
              <a:gd name="connsiteY6" fmla="*/ -2 h 5854124"/>
              <a:gd name="connsiteX0" fmla="*/ 2193618 w 4274342"/>
              <a:gd name="connsiteY0" fmla="*/ -2 h 5850779"/>
              <a:gd name="connsiteX1" fmla="*/ 4150784 w 4274342"/>
              <a:gd name="connsiteY1" fmla="*/ 2234093 h 5850779"/>
              <a:gd name="connsiteX2" fmla="*/ 3865906 w 4274342"/>
              <a:gd name="connsiteY2" fmla="*/ 4137274 h 5850779"/>
              <a:gd name="connsiteX3" fmla="*/ 2482342 w 4274342"/>
              <a:gd name="connsiteY3" fmla="*/ 5819190 h 5850779"/>
              <a:gd name="connsiteX4" fmla="*/ 271650 w 4274342"/>
              <a:gd name="connsiteY4" fmla="*/ 4389642 h 5850779"/>
              <a:gd name="connsiteX5" fmla="*/ 247914 w 4274342"/>
              <a:gd name="connsiteY5" fmla="*/ 1846756 h 5850779"/>
              <a:gd name="connsiteX6" fmla="*/ 2193618 w 4274342"/>
              <a:gd name="connsiteY6" fmla="*/ -2 h 5850779"/>
              <a:gd name="connsiteX0" fmla="*/ 1967294 w 4267345"/>
              <a:gd name="connsiteY0" fmla="*/ -3 h 5416782"/>
              <a:gd name="connsiteX1" fmla="*/ 4137681 w 4267345"/>
              <a:gd name="connsiteY1" fmla="*/ 1800096 h 5416782"/>
              <a:gd name="connsiteX2" fmla="*/ 3852803 w 4267345"/>
              <a:gd name="connsiteY2" fmla="*/ 3703277 h 5416782"/>
              <a:gd name="connsiteX3" fmla="*/ 2469239 w 4267345"/>
              <a:gd name="connsiteY3" fmla="*/ 5385193 h 5416782"/>
              <a:gd name="connsiteX4" fmla="*/ 258547 w 4267345"/>
              <a:gd name="connsiteY4" fmla="*/ 3955645 h 5416782"/>
              <a:gd name="connsiteX5" fmla="*/ 234811 w 4267345"/>
              <a:gd name="connsiteY5" fmla="*/ 1412759 h 5416782"/>
              <a:gd name="connsiteX6" fmla="*/ 1967294 w 4267345"/>
              <a:gd name="connsiteY6" fmla="*/ -3 h 5416782"/>
              <a:gd name="connsiteX0" fmla="*/ 1967294 w 3964997"/>
              <a:gd name="connsiteY0" fmla="*/ -3 h 5416782"/>
              <a:gd name="connsiteX1" fmla="*/ 3668011 w 3964997"/>
              <a:gd name="connsiteY1" fmla="*/ 1478862 h 5416782"/>
              <a:gd name="connsiteX2" fmla="*/ 3852803 w 3964997"/>
              <a:gd name="connsiteY2" fmla="*/ 3703277 h 5416782"/>
              <a:gd name="connsiteX3" fmla="*/ 2469239 w 3964997"/>
              <a:gd name="connsiteY3" fmla="*/ 5385193 h 5416782"/>
              <a:gd name="connsiteX4" fmla="*/ 258547 w 3964997"/>
              <a:gd name="connsiteY4" fmla="*/ 3955645 h 5416782"/>
              <a:gd name="connsiteX5" fmla="*/ 234811 w 3964997"/>
              <a:gd name="connsiteY5" fmla="*/ 1412759 h 5416782"/>
              <a:gd name="connsiteX6" fmla="*/ 1967294 w 3964997"/>
              <a:gd name="connsiteY6" fmla="*/ -3 h 541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4997" h="5416782">
                <a:moveTo>
                  <a:pt x="1967294" y="-3"/>
                </a:moveTo>
                <a:cubicBezTo>
                  <a:pt x="2657922" y="183339"/>
                  <a:pt x="3353760" y="861649"/>
                  <a:pt x="3668011" y="1478862"/>
                </a:cubicBezTo>
                <a:cubicBezTo>
                  <a:pt x="3982262" y="2096075"/>
                  <a:pt x="4052598" y="3052222"/>
                  <a:pt x="3852803" y="3703277"/>
                </a:cubicBezTo>
                <a:cubicBezTo>
                  <a:pt x="3653008" y="4354332"/>
                  <a:pt x="2782065" y="5270224"/>
                  <a:pt x="2469239" y="5385193"/>
                </a:cubicBezTo>
                <a:cubicBezTo>
                  <a:pt x="1758393" y="5606258"/>
                  <a:pt x="630952" y="4617717"/>
                  <a:pt x="258547" y="3955645"/>
                </a:cubicBezTo>
                <a:cubicBezTo>
                  <a:pt x="-113858" y="3293573"/>
                  <a:pt x="-49980" y="2072034"/>
                  <a:pt x="234811" y="1412759"/>
                </a:cubicBezTo>
                <a:cubicBezTo>
                  <a:pt x="519602" y="753484"/>
                  <a:pt x="1314621" y="30745"/>
                  <a:pt x="1967294" y="-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5858A62-FE72-978B-BE71-05908D82E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81FCC52-05EE-AEF3-D7E0-85BFF014E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BC7B03-E065-7AE8-DFA5-344C1E0D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5FEF9-9CC1-CD3A-3DFC-69E99C9B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97" y="3106313"/>
            <a:ext cx="4958388" cy="23329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Benefits of Gratitude –  The Science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0BC7D0F-F651-302D-53E7-2EA2D4FD5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150865">
            <a:off x="-38428" y="254031"/>
            <a:ext cx="1274550" cy="612430"/>
          </a:xfrm>
          <a:custGeom>
            <a:avLst/>
            <a:gdLst>
              <a:gd name="connsiteX0" fmla="*/ 89029 w 1440904"/>
              <a:gd name="connsiteY0" fmla="*/ 460550 h 692364"/>
              <a:gd name="connsiteX1" fmla="*/ 1570 w 1440904"/>
              <a:gd name="connsiteY1" fmla="*/ 426205 h 692364"/>
              <a:gd name="connsiteX2" fmla="*/ 480186 w 1440904"/>
              <a:gd name="connsiteY2" fmla="*/ 49781 h 692364"/>
              <a:gd name="connsiteX3" fmla="*/ 1067281 w 1440904"/>
              <a:gd name="connsiteY3" fmla="*/ 40180 h 692364"/>
              <a:gd name="connsiteX4" fmla="*/ 1440305 w 1440904"/>
              <a:gd name="connsiteY4" fmla="*/ 289634 h 692364"/>
              <a:gd name="connsiteX5" fmla="*/ 1440904 w 1440904"/>
              <a:gd name="connsiteY5" fmla="*/ 290233 h 692364"/>
              <a:gd name="connsiteX6" fmla="*/ 1357626 w 1440904"/>
              <a:gd name="connsiteY6" fmla="*/ 692364 h 692364"/>
              <a:gd name="connsiteX7" fmla="*/ 1286375 w 1440904"/>
              <a:gd name="connsiteY7" fmla="*/ 680916 h 692364"/>
              <a:gd name="connsiteX8" fmla="*/ 278850 w 1440904"/>
              <a:gd name="connsiteY8" fmla="*/ 495091 h 692364"/>
              <a:gd name="connsiteX9" fmla="*/ 89029 w 1440904"/>
              <a:gd name="connsiteY9" fmla="*/ 460550 h 69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0904" h="692364">
                <a:moveTo>
                  <a:pt x="89029" y="460550"/>
                </a:moveTo>
                <a:cubicBezTo>
                  <a:pt x="16087" y="446206"/>
                  <a:pt x="-6565" y="437994"/>
                  <a:pt x="1570" y="426205"/>
                </a:cubicBezTo>
                <a:cubicBezTo>
                  <a:pt x="14584" y="407343"/>
                  <a:pt x="302568" y="114118"/>
                  <a:pt x="480186" y="49781"/>
                </a:cubicBezTo>
                <a:cubicBezTo>
                  <a:pt x="657805" y="-14557"/>
                  <a:pt x="892457" y="-15210"/>
                  <a:pt x="1067281" y="40180"/>
                </a:cubicBezTo>
                <a:cubicBezTo>
                  <a:pt x="1198398" y="81723"/>
                  <a:pt x="1337639" y="190829"/>
                  <a:pt x="1440305" y="289634"/>
                </a:cubicBezTo>
                <a:lnTo>
                  <a:pt x="1440904" y="290233"/>
                </a:lnTo>
                <a:lnTo>
                  <a:pt x="1357626" y="692364"/>
                </a:lnTo>
                <a:lnTo>
                  <a:pt x="1286375" y="680916"/>
                </a:lnTo>
                <a:cubicBezTo>
                  <a:pt x="935444" y="621203"/>
                  <a:pt x="533994" y="535585"/>
                  <a:pt x="278850" y="495091"/>
                </a:cubicBezTo>
                <a:cubicBezTo>
                  <a:pt x="194663" y="479972"/>
                  <a:pt x="132794" y="469157"/>
                  <a:pt x="89029" y="46055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7662236-880E-C51F-2469-D0715FD59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717" y="810141"/>
            <a:ext cx="244911" cy="247803"/>
          </a:xfrm>
          <a:custGeom>
            <a:avLst/>
            <a:gdLst>
              <a:gd name="connsiteX0" fmla="*/ 66240 w 1495757"/>
              <a:gd name="connsiteY0" fmla="*/ 1054656 h 1666165"/>
              <a:gd name="connsiteX1" fmla="*/ 228925 w 1495757"/>
              <a:gd name="connsiteY1" fmla="*/ 1307098 h 1666165"/>
              <a:gd name="connsiteX2" fmla="*/ 397220 w 1495757"/>
              <a:gd name="connsiteY2" fmla="*/ 1542710 h 1666165"/>
              <a:gd name="connsiteX3" fmla="*/ 834785 w 1495757"/>
              <a:gd name="connsiteY3" fmla="*/ 1666126 h 1666165"/>
              <a:gd name="connsiteX4" fmla="*/ 1339669 w 1495757"/>
              <a:gd name="connsiteY4" fmla="*/ 1531491 h 1666165"/>
              <a:gd name="connsiteX5" fmla="*/ 1446255 w 1495757"/>
              <a:gd name="connsiteY5" fmla="*/ 1189292 h 1666165"/>
              <a:gd name="connsiteX6" fmla="*/ 1491134 w 1495757"/>
              <a:gd name="connsiteY6" fmla="*/ 779775 h 1666165"/>
              <a:gd name="connsiteX7" fmla="*/ 1339669 w 1495757"/>
              <a:gd name="connsiteY7" fmla="*/ 420747 h 1666165"/>
              <a:gd name="connsiteX8" fmla="*/ 1148935 w 1495757"/>
              <a:gd name="connsiteY8" fmla="*/ 123427 h 1666165"/>
              <a:gd name="connsiteX9" fmla="*/ 941372 w 1495757"/>
              <a:gd name="connsiteY9" fmla="*/ 11 h 1666165"/>
              <a:gd name="connsiteX10" fmla="*/ 554294 w 1495757"/>
              <a:gd name="connsiteY10" fmla="*/ 129037 h 1666165"/>
              <a:gd name="connsiteX11" fmla="*/ 189656 w 1495757"/>
              <a:gd name="connsiteY11" fmla="*/ 375869 h 1666165"/>
              <a:gd name="connsiteX12" fmla="*/ 15752 w 1495757"/>
              <a:gd name="connsiteY12" fmla="*/ 594652 h 1666165"/>
              <a:gd name="connsiteX13" fmla="*/ 15752 w 1495757"/>
              <a:gd name="connsiteY13" fmla="*/ 880752 h 1666165"/>
              <a:gd name="connsiteX14" fmla="*/ 66240 w 1495757"/>
              <a:gd name="connsiteY14" fmla="*/ 1054656 h 1666165"/>
              <a:gd name="connsiteX0" fmla="*/ 56549 w 1486066"/>
              <a:gd name="connsiteY0" fmla="*/ 1054656 h 1666165"/>
              <a:gd name="connsiteX1" fmla="*/ 219234 w 1486066"/>
              <a:gd name="connsiteY1" fmla="*/ 1307098 h 1666165"/>
              <a:gd name="connsiteX2" fmla="*/ 387529 w 1486066"/>
              <a:gd name="connsiteY2" fmla="*/ 1542710 h 1666165"/>
              <a:gd name="connsiteX3" fmla="*/ 825094 w 1486066"/>
              <a:gd name="connsiteY3" fmla="*/ 1666126 h 1666165"/>
              <a:gd name="connsiteX4" fmla="*/ 1329978 w 1486066"/>
              <a:gd name="connsiteY4" fmla="*/ 1531491 h 1666165"/>
              <a:gd name="connsiteX5" fmla="*/ 1436564 w 1486066"/>
              <a:gd name="connsiteY5" fmla="*/ 1189292 h 1666165"/>
              <a:gd name="connsiteX6" fmla="*/ 1481443 w 1486066"/>
              <a:gd name="connsiteY6" fmla="*/ 779775 h 1666165"/>
              <a:gd name="connsiteX7" fmla="*/ 1329978 w 1486066"/>
              <a:gd name="connsiteY7" fmla="*/ 420747 h 1666165"/>
              <a:gd name="connsiteX8" fmla="*/ 1139244 w 1486066"/>
              <a:gd name="connsiteY8" fmla="*/ 123427 h 1666165"/>
              <a:gd name="connsiteX9" fmla="*/ 931681 w 1486066"/>
              <a:gd name="connsiteY9" fmla="*/ 11 h 1666165"/>
              <a:gd name="connsiteX10" fmla="*/ 544603 w 1486066"/>
              <a:gd name="connsiteY10" fmla="*/ 129037 h 1666165"/>
              <a:gd name="connsiteX11" fmla="*/ 179965 w 1486066"/>
              <a:gd name="connsiteY11" fmla="*/ 375869 h 1666165"/>
              <a:gd name="connsiteX12" fmla="*/ 6061 w 1486066"/>
              <a:gd name="connsiteY12" fmla="*/ 594652 h 1666165"/>
              <a:gd name="connsiteX13" fmla="*/ 56549 w 1486066"/>
              <a:gd name="connsiteY13" fmla="*/ 1054656 h 1666165"/>
              <a:gd name="connsiteX0" fmla="*/ 0 w 1480005"/>
              <a:gd name="connsiteY0" fmla="*/ 594652 h 1666165"/>
              <a:gd name="connsiteX1" fmla="*/ 213173 w 1480005"/>
              <a:gd name="connsiteY1" fmla="*/ 1307098 h 1666165"/>
              <a:gd name="connsiteX2" fmla="*/ 381468 w 1480005"/>
              <a:gd name="connsiteY2" fmla="*/ 1542710 h 1666165"/>
              <a:gd name="connsiteX3" fmla="*/ 819033 w 1480005"/>
              <a:gd name="connsiteY3" fmla="*/ 1666126 h 1666165"/>
              <a:gd name="connsiteX4" fmla="*/ 1323917 w 1480005"/>
              <a:gd name="connsiteY4" fmla="*/ 1531491 h 1666165"/>
              <a:gd name="connsiteX5" fmla="*/ 1430503 w 1480005"/>
              <a:gd name="connsiteY5" fmla="*/ 1189292 h 1666165"/>
              <a:gd name="connsiteX6" fmla="*/ 1475382 w 1480005"/>
              <a:gd name="connsiteY6" fmla="*/ 779775 h 1666165"/>
              <a:gd name="connsiteX7" fmla="*/ 1323917 w 1480005"/>
              <a:gd name="connsiteY7" fmla="*/ 420747 h 1666165"/>
              <a:gd name="connsiteX8" fmla="*/ 1133183 w 1480005"/>
              <a:gd name="connsiteY8" fmla="*/ 123427 h 1666165"/>
              <a:gd name="connsiteX9" fmla="*/ 925620 w 1480005"/>
              <a:gd name="connsiteY9" fmla="*/ 11 h 1666165"/>
              <a:gd name="connsiteX10" fmla="*/ 538542 w 1480005"/>
              <a:gd name="connsiteY10" fmla="*/ 129037 h 1666165"/>
              <a:gd name="connsiteX11" fmla="*/ 173904 w 1480005"/>
              <a:gd name="connsiteY11" fmla="*/ 375869 h 1666165"/>
              <a:gd name="connsiteX12" fmla="*/ 0 w 1480005"/>
              <a:gd name="connsiteY12" fmla="*/ 594652 h 1666165"/>
              <a:gd name="connsiteX0" fmla="*/ 14219 w 1494224"/>
              <a:gd name="connsiteY0" fmla="*/ 594652 h 1666165"/>
              <a:gd name="connsiteX1" fmla="*/ 227392 w 1494224"/>
              <a:gd name="connsiteY1" fmla="*/ 1307098 h 1666165"/>
              <a:gd name="connsiteX2" fmla="*/ 395687 w 1494224"/>
              <a:gd name="connsiteY2" fmla="*/ 1542710 h 1666165"/>
              <a:gd name="connsiteX3" fmla="*/ 833252 w 1494224"/>
              <a:gd name="connsiteY3" fmla="*/ 1666126 h 1666165"/>
              <a:gd name="connsiteX4" fmla="*/ 1338136 w 1494224"/>
              <a:gd name="connsiteY4" fmla="*/ 1531491 h 1666165"/>
              <a:gd name="connsiteX5" fmla="*/ 1444722 w 1494224"/>
              <a:gd name="connsiteY5" fmla="*/ 1189292 h 1666165"/>
              <a:gd name="connsiteX6" fmla="*/ 1489601 w 1494224"/>
              <a:gd name="connsiteY6" fmla="*/ 779775 h 1666165"/>
              <a:gd name="connsiteX7" fmla="*/ 1338136 w 1494224"/>
              <a:gd name="connsiteY7" fmla="*/ 420747 h 1666165"/>
              <a:gd name="connsiteX8" fmla="*/ 1147402 w 1494224"/>
              <a:gd name="connsiteY8" fmla="*/ 123427 h 1666165"/>
              <a:gd name="connsiteX9" fmla="*/ 939839 w 1494224"/>
              <a:gd name="connsiteY9" fmla="*/ 11 h 1666165"/>
              <a:gd name="connsiteX10" fmla="*/ 552761 w 1494224"/>
              <a:gd name="connsiteY10" fmla="*/ 129037 h 1666165"/>
              <a:gd name="connsiteX11" fmla="*/ 188123 w 1494224"/>
              <a:gd name="connsiteY11" fmla="*/ 375869 h 1666165"/>
              <a:gd name="connsiteX12" fmla="*/ 14219 w 1494224"/>
              <a:gd name="connsiteY12" fmla="*/ 594652 h 1666165"/>
              <a:gd name="connsiteX0" fmla="*/ 9077 w 1489082"/>
              <a:gd name="connsiteY0" fmla="*/ 594652 h 1666165"/>
              <a:gd name="connsiteX1" fmla="*/ 222250 w 1489082"/>
              <a:gd name="connsiteY1" fmla="*/ 1307098 h 1666165"/>
              <a:gd name="connsiteX2" fmla="*/ 390545 w 1489082"/>
              <a:gd name="connsiteY2" fmla="*/ 1542710 h 1666165"/>
              <a:gd name="connsiteX3" fmla="*/ 828110 w 1489082"/>
              <a:gd name="connsiteY3" fmla="*/ 1666126 h 1666165"/>
              <a:gd name="connsiteX4" fmla="*/ 1332994 w 1489082"/>
              <a:gd name="connsiteY4" fmla="*/ 1531491 h 1666165"/>
              <a:gd name="connsiteX5" fmla="*/ 1439580 w 1489082"/>
              <a:gd name="connsiteY5" fmla="*/ 1189292 h 1666165"/>
              <a:gd name="connsiteX6" fmla="*/ 1484459 w 1489082"/>
              <a:gd name="connsiteY6" fmla="*/ 779775 h 1666165"/>
              <a:gd name="connsiteX7" fmla="*/ 1332994 w 1489082"/>
              <a:gd name="connsiteY7" fmla="*/ 420747 h 1666165"/>
              <a:gd name="connsiteX8" fmla="*/ 1142260 w 1489082"/>
              <a:gd name="connsiteY8" fmla="*/ 123427 h 1666165"/>
              <a:gd name="connsiteX9" fmla="*/ 934697 w 1489082"/>
              <a:gd name="connsiteY9" fmla="*/ 11 h 1666165"/>
              <a:gd name="connsiteX10" fmla="*/ 547619 w 1489082"/>
              <a:gd name="connsiteY10" fmla="*/ 129037 h 1666165"/>
              <a:gd name="connsiteX11" fmla="*/ 9077 w 1489082"/>
              <a:gd name="connsiteY11" fmla="*/ 594652 h 1666165"/>
              <a:gd name="connsiteX0" fmla="*/ 9077 w 1501902"/>
              <a:gd name="connsiteY0" fmla="*/ 594652 h 1666165"/>
              <a:gd name="connsiteX1" fmla="*/ 222250 w 1501902"/>
              <a:gd name="connsiteY1" fmla="*/ 1307098 h 1666165"/>
              <a:gd name="connsiteX2" fmla="*/ 390545 w 1501902"/>
              <a:gd name="connsiteY2" fmla="*/ 1542710 h 1666165"/>
              <a:gd name="connsiteX3" fmla="*/ 828110 w 1501902"/>
              <a:gd name="connsiteY3" fmla="*/ 1666126 h 1666165"/>
              <a:gd name="connsiteX4" fmla="*/ 1332994 w 1501902"/>
              <a:gd name="connsiteY4" fmla="*/ 1531491 h 1666165"/>
              <a:gd name="connsiteX5" fmla="*/ 1439580 w 1501902"/>
              <a:gd name="connsiteY5" fmla="*/ 1189292 h 1666165"/>
              <a:gd name="connsiteX6" fmla="*/ 1484459 w 1501902"/>
              <a:gd name="connsiteY6" fmla="*/ 779775 h 1666165"/>
              <a:gd name="connsiteX7" fmla="*/ 1142260 w 1501902"/>
              <a:gd name="connsiteY7" fmla="*/ 123427 h 1666165"/>
              <a:gd name="connsiteX8" fmla="*/ 934697 w 1501902"/>
              <a:gd name="connsiteY8" fmla="*/ 11 h 1666165"/>
              <a:gd name="connsiteX9" fmla="*/ 547619 w 1501902"/>
              <a:gd name="connsiteY9" fmla="*/ 129037 h 1666165"/>
              <a:gd name="connsiteX10" fmla="*/ 9077 w 1501902"/>
              <a:gd name="connsiteY10" fmla="*/ 594652 h 1666165"/>
              <a:gd name="connsiteX0" fmla="*/ 9077 w 1491891"/>
              <a:gd name="connsiteY0" fmla="*/ 594652 h 1666165"/>
              <a:gd name="connsiteX1" fmla="*/ 222250 w 1491891"/>
              <a:gd name="connsiteY1" fmla="*/ 1307098 h 1666165"/>
              <a:gd name="connsiteX2" fmla="*/ 390545 w 1491891"/>
              <a:gd name="connsiteY2" fmla="*/ 1542710 h 1666165"/>
              <a:gd name="connsiteX3" fmla="*/ 828110 w 1491891"/>
              <a:gd name="connsiteY3" fmla="*/ 1666126 h 1666165"/>
              <a:gd name="connsiteX4" fmla="*/ 1332994 w 1491891"/>
              <a:gd name="connsiteY4" fmla="*/ 1531491 h 1666165"/>
              <a:gd name="connsiteX5" fmla="*/ 1484459 w 1491891"/>
              <a:gd name="connsiteY5" fmla="*/ 779775 h 1666165"/>
              <a:gd name="connsiteX6" fmla="*/ 1142260 w 1491891"/>
              <a:gd name="connsiteY6" fmla="*/ 123427 h 1666165"/>
              <a:gd name="connsiteX7" fmla="*/ 934697 w 1491891"/>
              <a:gd name="connsiteY7" fmla="*/ 11 h 1666165"/>
              <a:gd name="connsiteX8" fmla="*/ 547619 w 1491891"/>
              <a:gd name="connsiteY8" fmla="*/ 129037 h 1666165"/>
              <a:gd name="connsiteX9" fmla="*/ 9077 w 1491891"/>
              <a:gd name="connsiteY9" fmla="*/ 594652 h 1666165"/>
              <a:gd name="connsiteX0" fmla="*/ 10852 w 1493666"/>
              <a:gd name="connsiteY0" fmla="*/ 594652 h 1666169"/>
              <a:gd name="connsiteX1" fmla="*/ 183580 w 1493666"/>
              <a:gd name="connsiteY1" fmla="*/ 1268412 h 1666169"/>
              <a:gd name="connsiteX2" fmla="*/ 392320 w 1493666"/>
              <a:gd name="connsiteY2" fmla="*/ 1542710 h 1666169"/>
              <a:gd name="connsiteX3" fmla="*/ 829885 w 1493666"/>
              <a:gd name="connsiteY3" fmla="*/ 1666126 h 1666169"/>
              <a:gd name="connsiteX4" fmla="*/ 1334769 w 1493666"/>
              <a:gd name="connsiteY4" fmla="*/ 1531491 h 1666169"/>
              <a:gd name="connsiteX5" fmla="*/ 1486234 w 1493666"/>
              <a:gd name="connsiteY5" fmla="*/ 779775 h 1666169"/>
              <a:gd name="connsiteX6" fmla="*/ 1144035 w 1493666"/>
              <a:gd name="connsiteY6" fmla="*/ 123427 h 1666169"/>
              <a:gd name="connsiteX7" fmla="*/ 936472 w 1493666"/>
              <a:gd name="connsiteY7" fmla="*/ 11 h 1666169"/>
              <a:gd name="connsiteX8" fmla="*/ 549394 w 1493666"/>
              <a:gd name="connsiteY8" fmla="*/ 129037 h 1666169"/>
              <a:gd name="connsiteX9" fmla="*/ 10852 w 1493666"/>
              <a:gd name="connsiteY9" fmla="*/ 594652 h 1666169"/>
              <a:gd name="connsiteX0" fmla="*/ 13894 w 1496708"/>
              <a:gd name="connsiteY0" fmla="*/ 594652 h 1666169"/>
              <a:gd name="connsiteX1" fmla="*/ 140902 w 1496708"/>
              <a:gd name="connsiteY1" fmla="*/ 1268412 h 1666169"/>
              <a:gd name="connsiteX2" fmla="*/ 395362 w 1496708"/>
              <a:gd name="connsiteY2" fmla="*/ 1542710 h 1666169"/>
              <a:gd name="connsiteX3" fmla="*/ 832927 w 1496708"/>
              <a:gd name="connsiteY3" fmla="*/ 1666126 h 1666169"/>
              <a:gd name="connsiteX4" fmla="*/ 1337811 w 1496708"/>
              <a:gd name="connsiteY4" fmla="*/ 1531491 h 1666169"/>
              <a:gd name="connsiteX5" fmla="*/ 1489276 w 1496708"/>
              <a:gd name="connsiteY5" fmla="*/ 779775 h 1666169"/>
              <a:gd name="connsiteX6" fmla="*/ 1147077 w 1496708"/>
              <a:gd name="connsiteY6" fmla="*/ 123427 h 1666169"/>
              <a:gd name="connsiteX7" fmla="*/ 939514 w 1496708"/>
              <a:gd name="connsiteY7" fmla="*/ 11 h 1666169"/>
              <a:gd name="connsiteX8" fmla="*/ 552436 w 1496708"/>
              <a:gd name="connsiteY8" fmla="*/ 129037 h 1666169"/>
              <a:gd name="connsiteX9" fmla="*/ 13894 w 1496708"/>
              <a:gd name="connsiteY9" fmla="*/ 594652 h 1666169"/>
              <a:gd name="connsiteX0" fmla="*/ 13894 w 1493356"/>
              <a:gd name="connsiteY0" fmla="*/ 594652 h 1666169"/>
              <a:gd name="connsiteX1" fmla="*/ 140902 w 1493356"/>
              <a:gd name="connsiteY1" fmla="*/ 1268412 h 1666169"/>
              <a:gd name="connsiteX2" fmla="*/ 395362 w 1493356"/>
              <a:gd name="connsiteY2" fmla="*/ 1542710 h 1666169"/>
              <a:gd name="connsiteX3" fmla="*/ 832927 w 1493356"/>
              <a:gd name="connsiteY3" fmla="*/ 1666126 h 1666169"/>
              <a:gd name="connsiteX4" fmla="*/ 1337811 w 1493356"/>
              <a:gd name="connsiteY4" fmla="*/ 1531491 h 1666169"/>
              <a:gd name="connsiteX5" fmla="*/ 1489276 w 1493356"/>
              <a:gd name="connsiteY5" fmla="*/ 779775 h 1666169"/>
              <a:gd name="connsiteX6" fmla="*/ 1210382 w 1493356"/>
              <a:gd name="connsiteY6" fmla="*/ 123427 h 1666169"/>
              <a:gd name="connsiteX7" fmla="*/ 939514 w 1493356"/>
              <a:gd name="connsiteY7" fmla="*/ 11 h 1666169"/>
              <a:gd name="connsiteX8" fmla="*/ 552436 w 1493356"/>
              <a:gd name="connsiteY8" fmla="*/ 129037 h 1666169"/>
              <a:gd name="connsiteX9" fmla="*/ 13894 w 1493356"/>
              <a:gd name="connsiteY9" fmla="*/ 594652 h 1666169"/>
              <a:gd name="connsiteX0" fmla="*/ 13894 w 1492733"/>
              <a:gd name="connsiteY0" fmla="*/ 594652 h 1666935"/>
              <a:gd name="connsiteX1" fmla="*/ 140902 w 1492733"/>
              <a:gd name="connsiteY1" fmla="*/ 1268412 h 1666935"/>
              <a:gd name="connsiteX2" fmla="*/ 395362 w 1492733"/>
              <a:gd name="connsiteY2" fmla="*/ 1542710 h 1666935"/>
              <a:gd name="connsiteX3" fmla="*/ 832927 w 1492733"/>
              <a:gd name="connsiteY3" fmla="*/ 1666126 h 1666935"/>
              <a:gd name="connsiteX4" fmla="*/ 1330777 w 1492733"/>
              <a:gd name="connsiteY4" fmla="*/ 1489288 h 1666935"/>
              <a:gd name="connsiteX5" fmla="*/ 1489276 w 1492733"/>
              <a:gd name="connsiteY5" fmla="*/ 779775 h 1666935"/>
              <a:gd name="connsiteX6" fmla="*/ 1210382 w 1492733"/>
              <a:gd name="connsiteY6" fmla="*/ 123427 h 1666935"/>
              <a:gd name="connsiteX7" fmla="*/ 939514 w 1492733"/>
              <a:gd name="connsiteY7" fmla="*/ 11 h 1666935"/>
              <a:gd name="connsiteX8" fmla="*/ 552436 w 1492733"/>
              <a:gd name="connsiteY8" fmla="*/ 129037 h 1666935"/>
              <a:gd name="connsiteX9" fmla="*/ 13894 w 1492733"/>
              <a:gd name="connsiteY9" fmla="*/ 594652 h 1666935"/>
              <a:gd name="connsiteX0" fmla="*/ 13894 w 1492733"/>
              <a:gd name="connsiteY0" fmla="*/ 539375 h 1611658"/>
              <a:gd name="connsiteX1" fmla="*/ 140902 w 1492733"/>
              <a:gd name="connsiteY1" fmla="*/ 1213135 h 1611658"/>
              <a:gd name="connsiteX2" fmla="*/ 395362 w 1492733"/>
              <a:gd name="connsiteY2" fmla="*/ 1487433 h 1611658"/>
              <a:gd name="connsiteX3" fmla="*/ 832927 w 1492733"/>
              <a:gd name="connsiteY3" fmla="*/ 1610849 h 1611658"/>
              <a:gd name="connsiteX4" fmla="*/ 1330777 w 1492733"/>
              <a:gd name="connsiteY4" fmla="*/ 1434011 h 1611658"/>
              <a:gd name="connsiteX5" fmla="*/ 1489276 w 1492733"/>
              <a:gd name="connsiteY5" fmla="*/ 724498 h 1611658"/>
              <a:gd name="connsiteX6" fmla="*/ 1210382 w 1492733"/>
              <a:gd name="connsiteY6" fmla="*/ 68150 h 1611658"/>
              <a:gd name="connsiteX7" fmla="*/ 552436 w 1492733"/>
              <a:gd name="connsiteY7" fmla="*/ 73760 h 1611658"/>
              <a:gd name="connsiteX8" fmla="*/ 13894 w 1492733"/>
              <a:gd name="connsiteY8" fmla="*/ 539375 h 1611658"/>
              <a:gd name="connsiteX0" fmla="*/ 22437 w 1501276"/>
              <a:gd name="connsiteY0" fmla="*/ 539375 h 1620865"/>
              <a:gd name="connsiteX1" fmla="*/ 149445 w 1501276"/>
              <a:gd name="connsiteY1" fmla="*/ 1213135 h 1620865"/>
              <a:gd name="connsiteX2" fmla="*/ 841470 w 1501276"/>
              <a:gd name="connsiteY2" fmla="*/ 1610849 h 1620865"/>
              <a:gd name="connsiteX3" fmla="*/ 1339320 w 1501276"/>
              <a:gd name="connsiteY3" fmla="*/ 1434011 h 1620865"/>
              <a:gd name="connsiteX4" fmla="*/ 1497819 w 1501276"/>
              <a:gd name="connsiteY4" fmla="*/ 724498 h 1620865"/>
              <a:gd name="connsiteX5" fmla="*/ 1218925 w 1501276"/>
              <a:gd name="connsiteY5" fmla="*/ 68150 h 1620865"/>
              <a:gd name="connsiteX6" fmla="*/ 560979 w 1501276"/>
              <a:gd name="connsiteY6" fmla="*/ 73760 h 1620865"/>
              <a:gd name="connsiteX7" fmla="*/ 22437 w 1501276"/>
              <a:gd name="connsiteY7" fmla="*/ 539375 h 1620865"/>
              <a:gd name="connsiteX0" fmla="*/ 18441 w 1498582"/>
              <a:gd name="connsiteY0" fmla="*/ 539375 h 1620866"/>
              <a:gd name="connsiteX1" fmla="*/ 145449 w 1498582"/>
              <a:gd name="connsiteY1" fmla="*/ 1213135 h 1620866"/>
              <a:gd name="connsiteX2" fmla="*/ 672288 w 1498582"/>
              <a:gd name="connsiteY2" fmla="*/ 1610850 h 1620866"/>
              <a:gd name="connsiteX3" fmla="*/ 1335324 w 1498582"/>
              <a:gd name="connsiteY3" fmla="*/ 1434011 h 1620866"/>
              <a:gd name="connsiteX4" fmla="*/ 1493823 w 1498582"/>
              <a:gd name="connsiteY4" fmla="*/ 724498 h 1620866"/>
              <a:gd name="connsiteX5" fmla="*/ 1214929 w 1498582"/>
              <a:gd name="connsiteY5" fmla="*/ 68150 h 1620866"/>
              <a:gd name="connsiteX6" fmla="*/ 556983 w 1498582"/>
              <a:gd name="connsiteY6" fmla="*/ 73760 h 1620866"/>
              <a:gd name="connsiteX7" fmla="*/ 18441 w 1498582"/>
              <a:gd name="connsiteY7" fmla="*/ 539375 h 1620866"/>
              <a:gd name="connsiteX0" fmla="*/ 18441 w 1502750"/>
              <a:gd name="connsiteY0" fmla="*/ 539375 h 1618556"/>
              <a:gd name="connsiteX1" fmla="*/ 145449 w 1502750"/>
              <a:gd name="connsiteY1" fmla="*/ 1213135 h 1618556"/>
              <a:gd name="connsiteX2" fmla="*/ 672288 w 1502750"/>
              <a:gd name="connsiteY2" fmla="*/ 1610850 h 1618556"/>
              <a:gd name="connsiteX3" fmla="*/ 1361406 w 1502750"/>
              <a:gd name="connsiteY3" fmla="*/ 1416622 h 1618556"/>
              <a:gd name="connsiteX4" fmla="*/ 1493823 w 1502750"/>
              <a:gd name="connsiteY4" fmla="*/ 724498 h 1618556"/>
              <a:gd name="connsiteX5" fmla="*/ 1214929 w 1502750"/>
              <a:gd name="connsiteY5" fmla="*/ 68150 h 1618556"/>
              <a:gd name="connsiteX6" fmla="*/ 556983 w 1502750"/>
              <a:gd name="connsiteY6" fmla="*/ 73760 h 1618556"/>
              <a:gd name="connsiteX7" fmla="*/ 18441 w 1502750"/>
              <a:gd name="connsiteY7" fmla="*/ 539375 h 1618556"/>
              <a:gd name="connsiteX0" fmla="*/ 18441 w 1502157"/>
              <a:gd name="connsiteY0" fmla="*/ 500120 h 1579301"/>
              <a:gd name="connsiteX1" fmla="*/ 145449 w 1502157"/>
              <a:gd name="connsiteY1" fmla="*/ 1173880 h 1579301"/>
              <a:gd name="connsiteX2" fmla="*/ 672288 w 1502157"/>
              <a:gd name="connsiteY2" fmla="*/ 1571595 h 1579301"/>
              <a:gd name="connsiteX3" fmla="*/ 1361406 w 1502157"/>
              <a:gd name="connsiteY3" fmla="*/ 1377367 h 1579301"/>
              <a:gd name="connsiteX4" fmla="*/ 1493823 w 1502157"/>
              <a:gd name="connsiteY4" fmla="*/ 685243 h 1579301"/>
              <a:gd name="connsiteX5" fmla="*/ 1223623 w 1502157"/>
              <a:gd name="connsiteY5" fmla="*/ 107141 h 1579301"/>
              <a:gd name="connsiteX6" fmla="*/ 556983 w 1502157"/>
              <a:gd name="connsiteY6" fmla="*/ 34505 h 1579301"/>
              <a:gd name="connsiteX7" fmla="*/ 18441 w 1502157"/>
              <a:gd name="connsiteY7" fmla="*/ 500120 h 1579301"/>
              <a:gd name="connsiteX0" fmla="*/ 66872 w 1400668"/>
              <a:gd name="connsiteY0" fmla="*/ 500122 h 1579301"/>
              <a:gd name="connsiteX1" fmla="*/ 43960 w 1400668"/>
              <a:gd name="connsiteY1" fmla="*/ 1173880 h 1579301"/>
              <a:gd name="connsiteX2" fmla="*/ 570799 w 1400668"/>
              <a:gd name="connsiteY2" fmla="*/ 1571595 h 1579301"/>
              <a:gd name="connsiteX3" fmla="*/ 1259917 w 1400668"/>
              <a:gd name="connsiteY3" fmla="*/ 1377367 h 1579301"/>
              <a:gd name="connsiteX4" fmla="*/ 1392334 w 1400668"/>
              <a:gd name="connsiteY4" fmla="*/ 685243 h 1579301"/>
              <a:gd name="connsiteX5" fmla="*/ 1122134 w 1400668"/>
              <a:gd name="connsiteY5" fmla="*/ 107141 h 1579301"/>
              <a:gd name="connsiteX6" fmla="*/ 455494 w 1400668"/>
              <a:gd name="connsiteY6" fmla="*/ 34505 h 1579301"/>
              <a:gd name="connsiteX7" fmla="*/ 66872 w 1400668"/>
              <a:gd name="connsiteY7" fmla="*/ 500122 h 1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0668" h="1579301">
                <a:moveTo>
                  <a:pt x="66872" y="500122"/>
                </a:moveTo>
                <a:cubicBezTo>
                  <a:pt x="12644" y="696465"/>
                  <a:pt x="-40028" y="995301"/>
                  <a:pt x="43960" y="1173880"/>
                </a:cubicBezTo>
                <a:cubicBezTo>
                  <a:pt x="127948" y="1352459"/>
                  <a:pt x="368140" y="1537681"/>
                  <a:pt x="570799" y="1571595"/>
                </a:cubicBezTo>
                <a:cubicBezTo>
                  <a:pt x="773459" y="1605510"/>
                  <a:pt x="1122995" y="1525092"/>
                  <a:pt x="1259917" y="1377367"/>
                </a:cubicBezTo>
                <a:cubicBezTo>
                  <a:pt x="1396839" y="1229642"/>
                  <a:pt x="1415298" y="896947"/>
                  <a:pt x="1392334" y="685243"/>
                </a:cubicBezTo>
                <a:cubicBezTo>
                  <a:pt x="1369370" y="473539"/>
                  <a:pt x="1213761" y="237102"/>
                  <a:pt x="1122134" y="107141"/>
                </a:cubicBezTo>
                <a:cubicBezTo>
                  <a:pt x="965994" y="-1315"/>
                  <a:pt x="631371" y="-30992"/>
                  <a:pt x="455494" y="34505"/>
                </a:cubicBezTo>
                <a:cubicBezTo>
                  <a:pt x="279617" y="100002"/>
                  <a:pt x="121100" y="303779"/>
                  <a:pt x="66872" y="50012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9756FBD-2EED-2494-C19D-7AADD752A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272156" y="3414831"/>
            <a:ext cx="2930553" cy="3448778"/>
          </a:xfrm>
          <a:custGeom>
            <a:avLst/>
            <a:gdLst>
              <a:gd name="connsiteX0" fmla="*/ 36801 w 2930553"/>
              <a:gd name="connsiteY0" fmla="*/ 0 h 3448778"/>
              <a:gd name="connsiteX1" fmla="*/ 0 w 2930553"/>
              <a:gd name="connsiteY1" fmla="*/ 131 h 3448778"/>
              <a:gd name="connsiteX2" fmla="*/ 0 w 2930553"/>
              <a:gd name="connsiteY2" fmla="*/ 2154862 h 3448778"/>
              <a:gd name="connsiteX3" fmla="*/ 41755 w 2930553"/>
              <a:gd name="connsiteY3" fmla="*/ 2166487 h 3448778"/>
              <a:gd name="connsiteX4" fmla="*/ 640180 w 2930553"/>
              <a:gd name="connsiteY4" fmla="*/ 2724966 h 3448778"/>
              <a:gd name="connsiteX5" fmla="*/ 765020 w 2930553"/>
              <a:gd name="connsiteY5" fmla="*/ 3400966 h 3448778"/>
              <a:gd name="connsiteX6" fmla="*/ 768485 w 2930553"/>
              <a:gd name="connsiteY6" fmla="*/ 3448778 h 3448778"/>
              <a:gd name="connsiteX7" fmla="*/ 2930553 w 2930553"/>
              <a:gd name="connsiteY7" fmla="*/ 3448778 h 3448778"/>
              <a:gd name="connsiteX8" fmla="*/ 2920771 w 2930553"/>
              <a:gd name="connsiteY8" fmla="*/ 3202450 h 3448778"/>
              <a:gd name="connsiteX9" fmla="*/ 2749631 w 2930553"/>
              <a:gd name="connsiteY9" fmla="*/ 1765299 h 3448778"/>
              <a:gd name="connsiteX10" fmla="*/ 2119113 w 2930553"/>
              <a:gd name="connsiteY10" fmla="*/ 761954 h 3448778"/>
              <a:gd name="connsiteX11" fmla="*/ 700194 w 2930553"/>
              <a:gd name="connsiteY11" fmla="*/ 67600 h 3448778"/>
              <a:gd name="connsiteX12" fmla="*/ 36801 w 2930553"/>
              <a:gd name="connsiteY12" fmla="*/ 0 h 344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0553" h="3448778">
                <a:moveTo>
                  <a:pt x="36801" y="0"/>
                </a:moveTo>
                <a:lnTo>
                  <a:pt x="0" y="131"/>
                </a:lnTo>
                <a:lnTo>
                  <a:pt x="0" y="2154862"/>
                </a:lnTo>
                <a:lnTo>
                  <a:pt x="41755" y="2166487"/>
                </a:lnTo>
                <a:cubicBezTo>
                  <a:pt x="324168" y="2272486"/>
                  <a:pt x="519636" y="2519219"/>
                  <a:pt x="640180" y="2724966"/>
                </a:cubicBezTo>
                <a:cubicBezTo>
                  <a:pt x="760724" y="2930713"/>
                  <a:pt x="736594" y="3071609"/>
                  <a:pt x="765020" y="3400966"/>
                </a:cubicBezTo>
                <a:lnTo>
                  <a:pt x="768485" y="3448778"/>
                </a:lnTo>
                <a:lnTo>
                  <a:pt x="2930553" y="3448778"/>
                </a:lnTo>
                <a:lnTo>
                  <a:pt x="2920771" y="3202450"/>
                </a:lnTo>
                <a:cubicBezTo>
                  <a:pt x="2892024" y="2773681"/>
                  <a:pt x="2883239" y="2172048"/>
                  <a:pt x="2749631" y="1765299"/>
                </a:cubicBezTo>
                <a:cubicBezTo>
                  <a:pt x="2616021" y="1358550"/>
                  <a:pt x="2460686" y="1044904"/>
                  <a:pt x="2119113" y="761954"/>
                </a:cubicBezTo>
                <a:cubicBezTo>
                  <a:pt x="1777540" y="479004"/>
                  <a:pt x="1216337" y="190786"/>
                  <a:pt x="700194" y="67600"/>
                </a:cubicBezTo>
                <a:cubicBezTo>
                  <a:pt x="506640" y="21406"/>
                  <a:pt x="272605" y="3934"/>
                  <a:pt x="36801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NS 101 | Standing Up To POTS">
            <a:extLst>
              <a:ext uri="{FF2B5EF4-FFF2-40B4-BE49-F238E27FC236}">
                <a16:creationId xmlns:a16="http://schemas.microsoft.com/office/drawing/2014/main" id="{D1321453-B7EF-78C8-5BB1-3EF10D87E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9455"/>
          <a:stretch/>
        </p:blipFill>
        <p:spPr bwMode="auto">
          <a:xfrm>
            <a:off x="5946602" y="810141"/>
            <a:ext cx="5219700" cy="4592344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7E71C-A12F-885A-3AC6-20435C8C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3055" y="6492875"/>
            <a:ext cx="63869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Reference: https://positivepsychology.com/neuroscience-of-gratitude</a:t>
            </a:r>
            <a:r>
              <a:rPr lang="en-US" dirty="0"/>
              <a:t>/ </a:t>
            </a:r>
            <a:endParaRPr lang="en-US" kern="1200" cap="all" spc="3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D811D-9D43-9E22-7F0B-6F4A937D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B85B81-5FDD-DFB3-1F90-AAA2394FDB9C}"/>
              </a:ext>
            </a:extLst>
          </p:cNvPr>
          <p:cNvSpPr txBox="1"/>
          <p:nvPr/>
        </p:nvSpPr>
        <p:spPr>
          <a:xfrm>
            <a:off x="8893261" y="5080400"/>
            <a:ext cx="209639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chemeClr val="accent2">
                    <a:lumMod val="75000"/>
                  </a:schemeClr>
                </a:solidFill>
              </a:rPr>
              <a:t>https://www.standinguptopots.org/ANS101</a:t>
            </a:r>
          </a:p>
        </p:txBody>
      </p:sp>
    </p:spTree>
    <p:extLst>
      <p:ext uri="{BB962C8B-B14F-4D97-AF65-F5344CB8AC3E}">
        <p14:creationId xmlns:p14="http://schemas.microsoft.com/office/powerpoint/2010/main" val="3127560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BCF49-5A88-55D5-D250-955B7F812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08" y="211381"/>
            <a:ext cx="10449784" cy="81568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Tips For Cultivating Gratitude!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7E74B-AE1B-DF70-2B11-B69EDEEC2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356350"/>
            <a:ext cx="6629401" cy="365126"/>
          </a:xfrm>
        </p:spPr>
        <p:txBody>
          <a:bodyPr/>
          <a:lstStyle/>
          <a:p>
            <a:r>
              <a:rPr lang="en-US" dirty="0">
                <a:hlinkClick r:id="rId2"/>
              </a:rPr>
              <a:t>References: ps://putthekettleon.ca/30-day-gratitude-challengehttps:/</a:t>
            </a:r>
          </a:p>
          <a:p>
            <a:r>
              <a:rPr lang="en-US" dirty="0">
                <a:hlinkClick r:id="rId2"/>
              </a:rPr>
              <a:t>www.eastcobbpeds.com/tips-for-nurturing-gratitude-in-children//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FDDBA-7AD6-9A17-5FDF-1FC2CE57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EA3EA5-781D-567A-9916-657803EB1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711" y="1148771"/>
            <a:ext cx="4176777" cy="4117496"/>
          </a:xfrm>
        </p:spPr>
        <p:txBody>
          <a:bodyPr>
            <a:normAutofit/>
          </a:bodyPr>
          <a:lstStyle/>
          <a:p>
            <a:r>
              <a:rPr lang="en-US" dirty="0"/>
              <a:t>Focus on what went right each day!</a:t>
            </a:r>
          </a:p>
          <a:p>
            <a:r>
              <a:rPr lang="en-US" dirty="0"/>
              <a:t>Don’t save conversations of gratitude for Thanksgiving!</a:t>
            </a:r>
          </a:p>
          <a:p>
            <a:r>
              <a:rPr lang="en-US" dirty="0"/>
              <a:t>Promote sincere verbal or written expressions of thankfulness!</a:t>
            </a:r>
          </a:p>
          <a:p>
            <a:r>
              <a:rPr lang="en-US" dirty="0"/>
              <a:t>Find ways to help others in need!</a:t>
            </a:r>
          </a:p>
          <a:p>
            <a:r>
              <a:rPr lang="en-US" dirty="0"/>
              <a:t>It’s contagious – Be a role model!</a:t>
            </a:r>
          </a:p>
          <a:p>
            <a:r>
              <a:rPr lang="en-US" dirty="0"/>
              <a:t>Start your Morning With 3 Things You’re Grateful For!</a:t>
            </a:r>
          </a:p>
          <a:p>
            <a:r>
              <a:rPr lang="en-US" dirty="0"/>
              <a:t>Write A List Of Your Favorite Simple Pleasures!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2CB8F6-4449-A8F1-7ED4-6E3792A09DA3}"/>
              </a:ext>
            </a:extLst>
          </p:cNvPr>
          <p:cNvSpPr txBox="1"/>
          <p:nvPr/>
        </p:nvSpPr>
        <p:spPr>
          <a:xfrm>
            <a:off x="877823" y="1137419"/>
            <a:ext cx="45381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Write a Thank You Card!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Do Something Kind For Your Neighbor!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Tell Someone How Much You Appreciate Them!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Acts of Kindness!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Write A List of Things That You’re Grateful For Today!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Appreciate What You’re Grateful For By Acting On It!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Write A List of Your Favorite Simple Pleasures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Show Appreciation To Someone Who Makes Your Day!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86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17">
            <a:extLst>
              <a:ext uri="{FF2B5EF4-FFF2-40B4-BE49-F238E27FC236}">
                <a16:creationId xmlns:a16="http://schemas.microsoft.com/office/drawing/2014/main" id="{6FCFD562-3DA5-C638-44BE-F4B39DA47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19">
            <a:extLst>
              <a:ext uri="{FF2B5EF4-FFF2-40B4-BE49-F238E27FC236}">
                <a16:creationId xmlns:a16="http://schemas.microsoft.com/office/drawing/2014/main" id="{C0E33C3E-2957-5169-5C3F-DF03BFEB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5D069-4AD7-9066-42C8-E7F585D00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418" y="857438"/>
            <a:ext cx="7107383" cy="871571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How Do You Practice Gratitude?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3917-B6B3-C2E4-8CFF-44AC5FFE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4258" y="2068296"/>
            <a:ext cx="6552515" cy="121800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Is it a “state” or a “trait”  or BOTH For You!</a:t>
            </a:r>
          </a:p>
        </p:txBody>
      </p:sp>
      <p:sp>
        <p:nvSpPr>
          <p:cNvPr id="54" name="Freeform: Shape 21">
            <a:extLst>
              <a:ext uri="{FF2B5EF4-FFF2-40B4-BE49-F238E27FC236}">
                <a16:creationId xmlns:a16="http://schemas.microsoft.com/office/drawing/2014/main" id="{A2305526-F04C-40A3-5BAD-C5A3C4373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240541">
            <a:off x="10520103" y="759323"/>
            <a:ext cx="1708444" cy="913126"/>
          </a:xfrm>
          <a:custGeom>
            <a:avLst/>
            <a:gdLst>
              <a:gd name="connsiteX0" fmla="*/ 1708444 w 1708444"/>
              <a:gd name="connsiteY0" fmla="*/ 913126 h 913126"/>
              <a:gd name="connsiteX1" fmla="*/ 1635080 w 1708444"/>
              <a:gd name="connsiteY1" fmla="*/ 897145 h 913126"/>
              <a:gd name="connsiteX2" fmla="*/ 1160369 w 1708444"/>
              <a:gd name="connsiteY2" fmla="*/ 816811 h 913126"/>
              <a:gd name="connsiteX3" fmla="*/ 1054424 w 1708444"/>
              <a:gd name="connsiteY3" fmla="*/ 797010 h 913126"/>
              <a:gd name="connsiteX4" fmla="*/ 80920 w 1708444"/>
              <a:gd name="connsiteY4" fmla="*/ 626687 h 913126"/>
              <a:gd name="connsiteX5" fmla="*/ 0 w 1708444"/>
              <a:gd name="connsiteY5" fmla="*/ 612476 h 913126"/>
              <a:gd name="connsiteX6" fmla="*/ 71183 w 1708444"/>
              <a:gd name="connsiteY6" fmla="*/ 178935 h 913126"/>
              <a:gd name="connsiteX7" fmla="*/ 93054 w 1708444"/>
              <a:gd name="connsiteY7" fmla="*/ 163836 h 913126"/>
              <a:gd name="connsiteX8" fmla="*/ 277524 w 1708444"/>
              <a:gd name="connsiteY8" fmla="*/ 66597 h 913126"/>
              <a:gd name="connsiteX9" fmla="*/ 1008890 w 1708444"/>
              <a:gd name="connsiteY9" fmla="*/ 66844 h 913126"/>
              <a:gd name="connsiteX10" fmla="*/ 1544820 w 1708444"/>
              <a:gd name="connsiteY10" fmla="*/ 492122 h 913126"/>
              <a:gd name="connsiteX11" fmla="*/ 1708444 w 1708444"/>
              <a:gd name="connsiteY11" fmla="*/ 913126 h 91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8444" h="913126">
                <a:moveTo>
                  <a:pt x="1708444" y="913126"/>
                </a:moveTo>
                <a:lnTo>
                  <a:pt x="1635080" y="897145"/>
                </a:lnTo>
                <a:lnTo>
                  <a:pt x="1160369" y="816811"/>
                </a:lnTo>
                <a:lnTo>
                  <a:pt x="1054424" y="797010"/>
                </a:lnTo>
                <a:cubicBezTo>
                  <a:pt x="720214" y="732583"/>
                  <a:pt x="304205" y="673309"/>
                  <a:pt x="80920" y="626687"/>
                </a:cubicBezTo>
                <a:lnTo>
                  <a:pt x="0" y="612476"/>
                </a:lnTo>
                <a:lnTo>
                  <a:pt x="71183" y="178935"/>
                </a:lnTo>
                <a:lnTo>
                  <a:pt x="93054" y="163836"/>
                </a:lnTo>
                <a:cubicBezTo>
                  <a:pt x="154495" y="124439"/>
                  <a:pt x="217590" y="90269"/>
                  <a:pt x="277524" y="66597"/>
                </a:cubicBezTo>
                <a:cubicBezTo>
                  <a:pt x="486058" y="-38710"/>
                  <a:pt x="797675" y="-4077"/>
                  <a:pt x="1008890" y="66844"/>
                </a:cubicBezTo>
                <a:cubicBezTo>
                  <a:pt x="1220106" y="137765"/>
                  <a:pt x="1445365" y="338615"/>
                  <a:pt x="1544820" y="492122"/>
                </a:cubicBezTo>
                <a:cubicBezTo>
                  <a:pt x="1658281" y="627164"/>
                  <a:pt x="1707869" y="848192"/>
                  <a:pt x="1708444" y="91312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23">
            <a:extLst>
              <a:ext uri="{FF2B5EF4-FFF2-40B4-BE49-F238E27FC236}">
                <a16:creationId xmlns:a16="http://schemas.microsoft.com/office/drawing/2014/main" id="{065F5869-2CE3-863D-7BC2-F37DA9832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419752" y="1621301"/>
            <a:ext cx="290142" cy="273733"/>
          </a:xfrm>
          <a:custGeom>
            <a:avLst/>
            <a:gdLst>
              <a:gd name="connsiteX0" fmla="*/ 66240 w 1495757"/>
              <a:gd name="connsiteY0" fmla="*/ 1054656 h 1666165"/>
              <a:gd name="connsiteX1" fmla="*/ 228925 w 1495757"/>
              <a:gd name="connsiteY1" fmla="*/ 1307098 h 1666165"/>
              <a:gd name="connsiteX2" fmla="*/ 397220 w 1495757"/>
              <a:gd name="connsiteY2" fmla="*/ 1542710 h 1666165"/>
              <a:gd name="connsiteX3" fmla="*/ 834785 w 1495757"/>
              <a:gd name="connsiteY3" fmla="*/ 1666126 h 1666165"/>
              <a:gd name="connsiteX4" fmla="*/ 1339669 w 1495757"/>
              <a:gd name="connsiteY4" fmla="*/ 1531491 h 1666165"/>
              <a:gd name="connsiteX5" fmla="*/ 1446255 w 1495757"/>
              <a:gd name="connsiteY5" fmla="*/ 1189292 h 1666165"/>
              <a:gd name="connsiteX6" fmla="*/ 1491134 w 1495757"/>
              <a:gd name="connsiteY6" fmla="*/ 779775 h 1666165"/>
              <a:gd name="connsiteX7" fmla="*/ 1339669 w 1495757"/>
              <a:gd name="connsiteY7" fmla="*/ 420747 h 1666165"/>
              <a:gd name="connsiteX8" fmla="*/ 1148935 w 1495757"/>
              <a:gd name="connsiteY8" fmla="*/ 123427 h 1666165"/>
              <a:gd name="connsiteX9" fmla="*/ 941372 w 1495757"/>
              <a:gd name="connsiteY9" fmla="*/ 11 h 1666165"/>
              <a:gd name="connsiteX10" fmla="*/ 554294 w 1495757"/>
              <a:gd name="connsiteY10" fmla="*/ 129037 h 1666165"/>
              <a:gd name="connsiteX11" fmla="*/ 189656 w 1495757"/>
              <a:gd name="connsiteY11" fmla="*/ 375869 h 1666165"/>
              <a:gd name="connsiteX12" fmla="*/ 15752 w 1495757"/>
              <a:gd name="connsiteY12" fmla="*/ 594652 h 1666165"/>
              <a:gd name="connsiteX13" fmla="*/ 15752 w 1495757"/>
              <a:gd name="connsiteY13" fmla="*/ 880752 h 1666165"/>
              <a:gd name="connsiteX14" fmla="*/ 66240 w 1495757"/>
              <a:gd name="connsiteY14" fmla="*/ 1054656 h 1666165"/>
              <a:gd name="connsiteX0" fmla="*/ 56549 w 1486066"/>
              <a:gd name="connsiteY0" fmla="*/ 1054656 h 1666165"/>
              <a:gd name="connsiteX1" fmla="*/ 219234 w 1486066"/>
              <a:gd name="connsiteY1" fmla="*/ 1307098 h 1666165"/>
              <a:gd name="connsiteX2" fmla="*/ 387529 w 1486066"/>
              <a:gd name="connsiteY2" fmla="*/ 1542710 h 1666165"/>
              <a:gd name="connsiteX3" fmla="*/ 825094 w 1486066"/>
              <a:gd name="connsiteY3" fmla="*/ 1666126 h 1666165"/>
              <a:gd name="connsiteX4" fmla="*/ 1329978 w 1486066"/>
              <a:gd name="connsiteY4" fmla="*/ 1531491 h 1666165"/>
              <a:gd name="connsiteX5" fmla="*/ 1436564 w 1486066"/>
              <a:gd name="connsiteY5" fmla="*/ 1189292 h 1666165"/>
              <a:gd name="connsiteX6" fmla="*/ 1481443 w 1486066"/>
              <a:gd name="connsiteY6" fmla="*/ 779775 h 1666165"/>
              <a:gd name="connsiteX7" fmla="*/ 1329978 w 1486066"/>
              <a:gd name="connsiteY7" fmla="*/ 420747 h 1666165"/>
              <a:gd name="connsiteX8" fmla="*/ 1139244 w 1486066"/>
              <a:gd name="connsiteY8" fmla="*/ 123427 h 1666165"/>
              <a:gd name="connsiteX9" fmla="*/ 931681 w 1486066"/>
              <a:gd name="connsiteY9" fmla="*/ 11 h 1666165"/>
              <a:gd name="connsiteX10" fmla="*/ 544603 w 1486066"/>
              <a:gd name="connsiteY10" fmla="*/ 129037 h 1666165"/>
              <a:gd name="connsiteX11" fmla="*/ 179965 w 1486066"/>
              <a:gd name="connsiteY11" fmla="*/ 375869 h 1666165"/>
              <a:gd name="connsiteX12" fmla="*/ 6061 w 1486066"/>
              <a:gd name="connsiteY12" fmla="*/ 594652 h 1666165"/>
              <a:gd name="connsiteX13" fmla="*/ 56549 w 1486066"/>
              <a:gd name="connsiteY13" fmla="*/ 1054656 h 1666165"/>
              <a:gd name="connsiteX0" fmla="*/ 0 w 1480005"/>
              <a:gd name="connsiteY0" fmla="*/ 594652 h 1666165"/>
              <a:gd name="connsiteX1" fmla="*/ 213173 w 1480005"/>
              <a:gd name="connsiteY1" fmla="*/ 1307098 h 1666165"/>
              <a:gd name="connsiteX2" fmla="*/ 381468 w 1480005"/>
              <a:gd name="connsiteY2" fmla="*/ 1542710 h 1666165"/>
              <a:gd name="connsiteX3" fmla="*/ 819033 w 1480005"/>
              <a:gd name="connsiteY3" fmla="*/ 1666126 h 1666165"/>
              <a:gd name="connsiteX4" fmla="*/ 1323917 w 1480005"/>
              <a:gd name="connsiteY4" fmla="*/ 1531491 h 1666165"/>
              <a:gd name="connsiteX5" fmla="*/ 1430503 w 1480005"/>
              <a:gd name="connsiteY5" fmla="*/ 1189292 h 1666165"/>
              <a:gd name="connsiteX6" fmla="*/ 1475382 w 1480005"/>
              <a:gd name="connsiteY6" fmla="*/ 779775 h 1666165"/>
              <a:gd name="connsiteX7" fmla="*/ 1323917 w 1480005"/>
              <a:gd name="connsiteY7" fmla="*/ 420747 h 1666165"/>
              <a:gd name="connsiteX8" fmla="*/ 1133183 w 1480005"/>
              <a:gd name="connsiteY8" fmla="*/ 123427 h 1666165"/>
              <a:gd name="connsiteX9" fmla="*/ 925620 w 1480005"/>
              <a:gd name="connsiteY9" fmla="*/ 11 h 1666165"/>
              <a:gd name="connsiteX10" fmla="*/ 538542 w 1480005"/>
              <a:gd name="connsiteY10" fmla="*/ 129037 h 1666165"/>
              <a:gd name="connsiteX11" fmla="*/ 173904 w 1480005"/>
              <a:gd name="connsiteY11" fmla="*/ 375869 h 1666165"/>
              <a:gd name="connsiteX12" fmla="*/ 0 w 1480005"/>
              <a:gd name="connsiteY12" fmla="*/ 594652 h 1666165"/>
              <a:gd name="connsiteX0" fmla="*/ 14219 w 1494224"/>
              <a:gd name="connsiteY0" fmla="*/ 594652 h 1666165"/>
              <a:gd name="connsiteX1" fmla="*/ 227392 w 1494224"/>
              <a:gd name="connsiteY1" fmla="*/ 1307098 h 1666165"/>
              <a:gd name="connsiteX2" fmla="*/ 395687 w 1494224"/>
              <a:gd name="connsiteY2" fmla="*/ 1542710 h 1666165"/>
              <a:gd name="connsiteX3" fmla="*/ 833252 w 1494224"/>
              <a:gd name="connsiteY3" fmla="*/ 1666126 h 1666165"/>
              <a:gd name="connsiteX4" fmla="*/ 1338136 w 1494224"/>
              <a:gd name="connsiteY4" fmla="*/ 1531491 h 1666165"/>
              <a:gd name="connsiteX5" fmla="*/ 1444722 w 1494224"/>
              <a:gd name="connsiteY5" fmla="*/ 1189292 h 1666165"/>
              <a:gd name="connsiteX6" fmla="*/ 1489601 w 1494224"/>
              <a:gd name="connsiteY6" fmla="*/ 779775 h 1666165"/>
              <a:gd name="connsiteX7" fmla="*/ 1338136 w 1494224"/>
              <a:gd name="connsiteY7" fmla="*/ 420747 h 1666165"/>
              <a:gd name="connsiteX8" fmla="*/ 1147402 w 1494224"/>
              <a:gd name="connsiteY8" fmla="*/ 123427 h 1666165"/>
              <a:gd name="connsiteX9" fmla="*/ 939839 w 1494224"/>
              <a:gd name="connsiteY9" fmla="*/ 11 h 1666165"/>
              <a:gd name="connsiteX10" fmla="*/ 552761 w 1494224"/>
              <a:gd name="connsiteY10" fmla="*/ 129037 h 1666165"/>
              <a:gd name="connsiteX11" fmla="*/ 188123 w 1494224"/>
              <a:gd name="connsiteY11" fmla="*/ 375869 h 1666165"/>
              <a:gd name="connsiteX12" fmla="*/ 14219 w 1494224"/>
              <a:gd name="connsiteY12" fmla="*/ 594652 h 1666165"/>
              <a:gd name="connsiteX0" fmla="*/ 9077 w 1489082"/>
              <a:gd name="connsiteY0" fmla="*/ 594652 h 1666165"/>
              <a:gd name="connsiteX1" fmla="*/ 222250 w 1489082"/>
              <a:gd name="connsiteY1" fmla="*/ 1307098 h 1666165"/>
              <a:gd name="connsiteX2" fmla="*/ 390545 w 1489082"/>
              <a:gd name="connsiteY2" fmla="*/ 1542710 h 1666165"/>
              <a:gd name="connsiteX3" fmla="*/ 828110 w 1489082"/>
              <a:gd name="connsiteY3" fmla="*/ 1666126 h 1666165"/>
              <a:gd name="connsiteX4" fmla="*/ 1332994 w 1489082"/>
              <a:gd name="connsiteY4" fmla="*/ 1531491 h 1666165"/>
              <a:gd name="connsiteX5" fmla="*/ 1439580 w 1489082"/>
              <a:gd name="connsiteY5" fmla="*/ 1189292 h 1666165"/>
              <a:gd name="connsiteX6" fmla="*/ 1484459 w 1489082"/>
              <a:gd name="connsiteY6" fmla="*/ 779775 h 1666165"/>
              <a:gd name="connsiteX7" fmla="*/ 1332994 w 1489082"/>
              <a:gd name="connsiteY7" fmla="*/ 420747 h 1666165"/>
              <a:gd name="connsiteX8" fmla="*/ 1142260 w 1489082"/>
              <a:gd name="connsiteY8" fmla="*/ 123427 h 1666165"/>
              <a:gd name="connsiteX9" fmla="*/ 934697 w 1489082"/>
              <a:gd name="connsiteY9" fmla="*/ 11 h 1666165"/>
              <a:gd name="connsiteX10" fmla="*/ 547619 w 1489082"/>
              <a:gd name="connsiteY10" fmla="*/ 129037 h 1666165"/>
              <a:gd name="connsiteX11" fmla="*/ 9077 w 1489082"/>
              <a:gd name="connsiteY11" fmla="*/ 594652 h 1666165"/>
              <a:gd name="connsiteX0" fmla="*/ 9077 w 1501902"/>
              <a:gd name="connsiteY0" fmla="*/ 594652 h 1666165"/>
              <a:gd name="connsiteX1" fmla="*/ 222250 w 1501902"/>
              <a:gd name="connsiteY1" fmla="*/ 1307098 h 1666165"/>
              <a:gd name="connsiteX2" fmla="*/ 390545 w 1501902"/>
              <a:gd name="connsiteY2" fmla="*/ 1542710 h 1666165"/>
              <a:gd name="connsiteX3" fmla="*/ 828110 w 1501902"/>
              <a:gd name="connsiteY3" fmla="*/ 1666126 h 1666165"/>
              <a:gd name="connsiteX4" fmla="*/ 1332994 w 1501902"/>
              <a:gd name="connsiteY4" fmla="*/ 1531491 h 1666165"/>
              <a:gd name="connsiteX5" fmla="*/ 1439580 w 1501902"/>
              <a:gd name="connsiteY5" fmla="*/ 1189292 h 1666165"/>
              <a:gd name="connsiteX6" fmla="*/ 1484459 w 1501902"/>
              <a:gd name="connsiteY6" fmla="*/ 779775 h 1666165"/>
              <a:gd name="connsiteX7" fmla="*/ 1142260 w 1501902"/>
              <a:gd name="connsiteY7" fmla="*/ 123427 h 1666165"/>
              <a:gd name="connsiteX8" fmla="*/ 934697 w 1501902"/>
              <a:gd name="connsiteY8" fmla="*/ 11 h 1666165"/>
              <a:gd name="connsiteX9" fmla="*/ 547619 w 1501902"/>
              <a:gd name="connsiteY9" fmla="*/ 129037 h 1666165"/>
              <a:gd name="connsiteX10" fmla="*/ 9077 w 1501902"/>
              <a:gd name="connsiteY10" fmla="*/ 594652 h 1666165"/>
              <a:gd name="connsiteX0" fmla="*/ 9077 w 1491891"/>
              <a:gd name="connsiteY0" fmla="*/ 594652 h 1666165"/>
              <a:gd name="connsiteX1" fmla="*/ 222250 w 1491891"/>
              <a:gd name="connsiteY1" fmla="*/ 1307098 h 1666165"/>
              <a:gd name="connsiteX2" fmla="*/ 390545 w 1491891"/>
              <a:gd name="connsiteY2" fmla="*/ 1542710 h 1666165"/>
              <a:gd name="connsiteX3" fmla="*/ 828110 w 1491891"/>
              <a:gd name="connsiteY3" fmla="*/ 1666126 h 1666165"/>
              <a:gd name="connsiteX4" fmla="*/ 1332994 w 1491891"/>
              <a:gd name="connsiteY4" fmla="*/ 1531491 h 1666165"/>
              <a:gd name="connsiteX5" fmla="*/ 1484459 w 1491891"/>
              <a:gd name="connsiteY5" fmla="*/ 779775 h 1666165"/>
              <a:gd name="connsiteX6" fmla="*/ 1142260 w 1491891"/>
              <a:gd name="connsiteY6" fmla="*/ 123427 h 1666165"/>
              <a:gd name="connsiteX7" fmla="*/ 934697 w 1491891"/>
              <a:gd name="connsiteY7" fmla="*/ 11 h 1666165"/>
              <a:gd name="connsiteX8" fmla="*/ 547619 w 1491891"/>
              <a:gd name="connsiteY8" fmla="*/ 129037 h 1666165"/>
              <a:gd name="connsiteX9" fmla="*/ 9077 w 1491891"/>
              <a:gd name="connsiteY9" fmla="*/ 594652 h 1666165"/>
              <a:gd name="connsiteX0" fmla="*/ 10852 w 1493666"/>
              <a:gd name="connsiteY0" fmla="*/ 594652 h 1666169"/>
              <a:gd name="connsiteX1" fmla="*/ 183580 w 1493666"/>
              <a:gd name="connsiteY1" fmla="*/ 1268412 h 1666169"/>
              <a:gd name="connsiteX2" fmla="*/ 392320 w 1493666"/>
              <a:gd name="connsiteY2" fmla="*/ 1542710 h 1666169"/>
              <a:gd name="connsiteX3" fmla="*/ 829885 w 1493666"/>
              <a:gd name="connsiteY3" fmla="*/ 1666126 h 1666169"/>
              <a:gd name="connsiteX4" fmla="*/ 1334769 w 1493666"/>
              <a:gd name="connsiteY4" fmla="*/ 1531491 h 1666169"/>
              <a:gd name="connsiteX5" fmla="*/ 1486234 w 1493666"/>
              <a:gd name="connsiteY5" fmla="*/ 779775 h 1666169"/>
              <a:gd name="connsiteX6" fmla="*/ 1144035 w 1493666"/>
              <a:gd name="connsiteY6" fmla="*/ 123427 h 1666169"/>
              <a:gd name="connsiteX7" fmla="*/ 936472 w 1493666"/>
              <a:gd name="connsiteY7" fmla="*/ 11 h 1666169"/>
              <a:gd name="connsiteX8" fmla="*/ 549394 w 1493666"/>
              <a:gd name="connsiteY8" fmla="*/ 129037 h 1666169"/>
              <a:gd name="connsiteX9" fmla="*/ 10852 w 1493666"/>
              <a:gd name="connsiteY9" fmla="*/ 594652 h 1666169"/>
              <a:gd name="connsiteX0" fmla="*/ 13894 w 1496708"/>
              <a:gd name="connsiteY0" fmla="*/ 594652 h 1666169"/>
              <a:gd name="connsiteX1" fmla="*/ 140902 w 1496708"/>
              <a:gd name="connsiteY1" fmla="*/ 1268412 h 1666169"/>
              <a:gd name="connsiteX2" fmla="*/ 395362 w 1496708"/>
              <a:gd name="connsiteY2" fmla="*/ 1542710 h 1666169"/>
              <a:gd name="connsiteX3" fmla="*/ 832927 w 1496708"/>
              <a:gd name="connsiteY3" fmla="*/ 1666126 h 1666169"/>
              <a:gd name="connsiteX4" fmla="*/ 1337811 w 1496708"/>
              <a:gd name="connsiteY4" fmla="*/ 1531491 h 1666169"/>
              <a:gd name="connsiteX5" fmla="*/ 1489276 w 1496708"/>
              <a:gd name="connsiteY5" fmla="*/ 779775 h 1666169"/>
              <a:gd name="connsiteX6" fmla="*/ 1147077 w 1496708"/>
              <a:gd name="connsiteY6" fmla="*/ 123427 h 1666169"/>
              <a:gd name="connsiteX7" fmla="*/ 939514 w 1496708"/>
              <a:gd name="connsiteY7" fmla="*/ 11 h 1666169"/>
              <a:gd name="connsiteX8" fmla="*/ 552436 w 1496708"/>
              <a:gd name="connsiteY8" fmla="*/ 129037 h 1666169"/>
              <a:gd name="connsiteX9" fmla="*/ 13894 w 1496708"/>
              <a:gd name="connsiteY9" fmla="*/ 594652 h 1666169"/>
              <a:gd name="connsiteX0" fmla="*/ 13894 w 1493356"/>
              <a:gd name="connsiteY0" fmla="*/ 594652 h 1666169"/>
              <a:gd name="connsiteX1" fmla="*/ 140902 w 1493356"/>
              <a:gd name="connsiteY1" fmla="*/ 1268412 h 1666169"/>
              <a:gd name="connsiteX2" fmla="*/ 395362 w 1493356"/>
              <a:gd name="connsiteY2" fmla="*/ 1542710 h 1666169"/>
              <a:gd name="connsiteX3" fmla="*/ 832927 w 1493356"/>
              <a:gd name="connsiteY3" fmla="*/ 1666126 h 1666169"/>
              <a:gd name="connsiteX4" fmla="*/ 1337811 w 1493356"/>
              <a:gd name="connsiteY4" fmla="*/ 1531491 h 1666169"/>
              <a:gd name="connsiteX5" fmla="*/ 1489276 w 1493356"/>
              <a:gd name="connsiteY5" fmla="*/ 779775 h 1666169"/>
              <a:gd name="connsiteX6" fmla="*/ 1210382 w 1493356"/>
              <a:gd name="connsiteY6" fmla="*/ 123427 h 1666169"/>
              <a:gd name="connsiteX7" fmla="*/ 939514 w 1493356"/>
              <a:gd name="connsiteY7" fmla="*/ 11 h 1666169"/>
              <a:gd name="connsiteX8" fmla="*/ 552436 w 1493356"/>
              <a:gd name="connsiteY8" fmla="*/ 129037 h 1666169"/>
              <a:gd name="connsiteX9" fmla="*/ 13894 w 1493356"/>
              <a:gd name="connsiteY9" fmla="*/ 594652 h 1666169"/>
              <a:gd name="connsiteX0" fmla="*/ 13894 w 1492733"/>
              <a:gd name="connsiteY0" fmla="*/ 594652 h 1666935"/>
              <a:gd name="connsiteX1" fmla="*/ 140902 w 1492733"/>
              <a:gd name="connsiteY1" fmla="*/ 1268412 h 1666935"/>
              <a:gd name="connsiteX2" fmla="*/ 395362 w 1492733"/>
              <a:gd name="connsiteY2" fmla="*/ 1542710 h 1666935"/>
              <a:gd name="connsiteX3" fmla="*/ 832927 w 1492733"/>
              <a:gd name="connsiteY3" fmla="*/ 1666126 h 1666935"/>
              <a:gd name="connsiteX4" fmla="*/ 1330777 w 1492733"/>
              <a:gd name="connsiteY4" fmla="*/ 1489288 h 1666935"/>
              <a:gd name="connsiteX5" fmla="*/ 1489276 w 1492733"/>
              <a:gd name="connsiteY5" fmla="*/ 779775 h 1666935"/>
              <a:gd name="connsiteX6" fmla="*/ 1210382 w 1492733"/>
              <a:gd name="connsiteY6" fmla="*/ 123427 h 1666935"/>
              <a:gd name="connsiteX7" fmla="*/ 939514 w 1492733"/>
              <a:gd name="connsiteY7" fmla="*/ 11 h 1666935"/>
              <a:gd name="connsiteX8" fmla="*/ 552436 w 1492733"/>
              <a:gd name="connsiteY8" fmla="*/ 129037 h 1666935"/>
              <a:gd name="connsiteX9" fmla="*/ 13894 w 1492733"/>
              <a:gd name="connsiteY9" fmla="*/ 594652 h 1666935"/>
              <a:gd name="connsiteX0" fmla="*/ 13894 w 1492733"/>
              <a:gd name="connsiteY0" fmla="*/ 539375 h 1611658"/>
              <a:gd name="connsiteX1" fmla="*/ 140902 w 1492733"/>
              <a:gd name="connsiteY1" fmla="*/ 1213135 h 1611658"/>
              <a:gd name="connsiteX2" fmla="*/ 395362 w 1492733"/>
              <a:gd name="connsiteY2" fmla="*/ 1487433 h 1611658"/>
              <a:gd name="connsiteX3" fmla="*/ 832927 w 1492733"/>
              <a:gd name="connsiteY3" fmla="*/ 1610849 h 1611658"/>
              <a:gd name="connsiteX4" fmla="*/ 1330777 w 1492733"/>
              <a:gd name="connsiteY4" fmla="*/ 1434011 h 1611658"/>
              <a:gd name="connsiteX5" fmla="*/ 1489276 w 1492733"/>
              <a:gd name="connsiteY5" fmla="*/ 724498 h 1611658"/>
              <a:gd name="connsiteX6" fmla="*/ 1210382 w 1492733"/>
              <a:gd name="connsiteY6" fmla="*/ 68150 h 1611658"/>
              <a:gd name="connsiteX7" fmla="*/ 552436 w 1492733"/>
              <a:gd name="connsiteY7" fmla="*/ 73760 h 1611658"/>
              <a:gd name="connsiteX8" fmla="*/ 13894 w 1492733"/>
              <a:gd name="connsiteY8" fmla="*/ 539375 h 1611658"/>
              <a:gd name="connsiteX0" fmla="*/ 22437 w 1501276"/>
              <a:gd name="connsiteY0" fmla="*/ 539375 h 1620865"/>
              <a:gd name="connsiteX1" fmla="*/ 149445 w 1501276"/>
              <a:gd name="connsiteY1" fmla="*/ 1213135 h 1620865"/>
              <a:gd name="connsiteX2" fmla="*/ 841470 w 1501276"/>
              <a:gd name="connsiteY2" fmla="*/ 1610849 h 1620865"/>
              <a:gd name="connsiteX3" fmla="*/ 1339320 w 1501276"/>
              <a:gd name="connsiteY3" fmla="*/ 1434011 h 1620865"/>
              <a:gd name="connsiteX4" fmla="*/ 1497819 w 1501276"/>
              <a:gd name="connsiteY4" fmla="*/ 724498 h 1620865"/>
              <a:gd name="connsiteX5" fmla="*/ 1218925 w 1501276"/>
              <a:gd name="connsiteY5" fmla="*/ 68150 h 1620865"/>
              <a:gd name="connsiteX6" fmla="*/ 560979 w 1501276"/>
              <a:gd name="connsiteY6" fmla="*/ 73760 h 1620865"/>
              <a:gd name="connsiteX7" fmla="*/ 22437 w 1501276"/>
              <a:gd name="connsiteY7" fmla="*/ 539375 h 1620865"/>
              <a:gd name="connsiteX0" fmla="*/ 18441 w 1498582"/>
              <a:gd name="connsiteY0" fmla="*/ 539375 h 1620866"/>
              <a:gd name="connsiteX1" fmla="*/ 145449 w 1498582"/>
              <a:gd name="connsiteY1" fmla="*/ 1213135 h 1620866"/>
              <a:gd name="connsiteX2" fmla="*/ 672288 w 1498582"/>
              <a:gd name="connsiteY2" fmla="*/ 1610850 h 1620866"/>
              <a:gd name="connsiteX3" fmla="*/ 1335324 w 1498582"/>
              <a:gd name="connsiteY3" fmla="*/ 1434011 h 1620866"/>
              <a:gd name="connsiteX4" fmla="*/ 1493823 w 1498582"/>
              <a:gd name="connsiteY4" fmla="*/ 724498 h 1620866"/>
              <a:gd name="connsiteX5" fmla="*/ 1214929 w 1498582"/>
              <a:gd name="connsiteY5" fmla="*/ 68150 h 1620866"/>
              <a:gd name="connsiteX6" fmla="*/ 556983 w 1498582"/>
              <a:gd name="connsiteY6" fmla="*/ 73760 h 1620866"/>
              <a:gd name="connsiteX7" fmla="*/ 18441 w 1498582"/>
              <a:gd name="connsiteY7" fmla="*/ 539375 h 1620866"/>
              <a:gd name="connsiteX0" fmla="*/ 18441 w 1502750"/>
              <a:gd name="connsiteY0" fmla="*/ 539375 h 1618556"/>
              <a:gd name="connsiteX1" fmla="*/ 145449 w 1502750"/>
              <a:gd name="connsiteY1" fmla="*/ 1213135 h 1618556"/>
              <a:gd name="connsiteX2" fmla="*/ 672288 w 1502750"/>
              <a:gd name="connsiteY2" fmla="*/ 1610850 h 1618556"/>
              <a:gd name="connsiteX3" fmla="*/ 1361406 w 1502750"/>
              <a:gd name="connsiteY3" fmla="*/ 1416622 h 1618556"/>
              <a:gd name="connsiteX4" fmla="*/ 1493823 w 1502750"/>
              <a:gd name="connsiteY4" fmla="*/ 724498 h 1618556"/>
              <a:gd name="connsiteX5" fmla="*/ 1214929 w 1502750"/>
              <a:gd name="connsiteY5" fmla="*/ 68150 h 1618556"/>
              <a:gd name="connsiteX6" fmla="*/ 556983 w 1502750"/>
              <a:gd name="connsiteY6" fmla="*/ 73760 h 1618556"/>
              <a:gd name="connsiteX7" fmla="*/ 18441 w 1502750"/>
              <a:gd name="connsiteY7" fmla="*/ 539375 h 1618556"/>
              <a:gd name="connsiteX0" fmla="*/ 18441 w 1502157"/>
              <a:gd name="connsiteY0" fmla="*/ 500120 h 1579301"/>
              <a:gd name="connsiteX1" fmla="*/ 145449 w 1502157"/>
              <a:gd name="connsiteY1" fmla="*/ 1173880 h 1579301"/>
              <a:gd name="connsiteX2" fmla="*/ 672288 w 1502157"/>
              <a:gd name="connsiteY2" fmla="*/ 1571595 h 1579301"/>
              <a:gd name="connsiteX3" fmla="*/ 1361406 w 1502157"/>
              <a:gd name="connsiteY3" fmla="*/ 1377367 h 1579301"/>
              <a:gd name="connsiteX4" fmla="*/ 1493823 w 1502157"/>
              <a:gd name="connsiteY4" fmla="*/ 685243 h 1579301"/>
              <a:gd name="connsiteX5" fmla="*/ 1223623 w 1502157"/>
              <a:gd name="connsiteY5" fmla="*/ 107141 h 1579301"/>
              <a:gd name="connsiteX6" fmla="*/ 556983 w 1502157"/>
              <a:gd name="connsiteY6" fmla="*/ 34505 h 1579301"/>
              <a:gd name="connsiteX7" fmla="*/ 18441 w 1502157"/>
              <a:gd name="connsiteY7" fmla="*/ 500120 h 1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157" h="1579301">
                <a:moveTo>
                  <a:pt x="18441" y="500120"/>
                </a:moveTo>
                <a:cubicBezTo>
                  <a:pt x="-35787" y="696463"/>
                  <a:pt x="36475" y="995301"/>
                  <a:pt x="145449" y="1173880"/>
                </a:cubicBezTo>
                <a:cubicBezTo>
                  <a:pt x="254423" y="1352459"/>
                  <a:pt x="469629" y="1537681"/>
                  <a:pt x="672288" y="1571595"/>
                </a:cubicBezTo>
                <a:cubicBezTo>
                  <a:pt x="874948" y="1605510"/>
                  <a:pt x="1224484" y="1525092"/>
                  <a:pt x="1361406" y="1377367"/>
                </a:cubicBezTo>
                <a:cubicBezTo>
                  <a:pt x="1498328" y="1229642"/>
                  <a:pt x="1516787" y="896947"/>
                  <a:pt x="1493823" y="685243"/>
                </a:cubicBezTo>
                <a:cubicBezTo>
                  <a:pt x="1470859" y="473539"/>
                  <a:pt x="1315250" y="237102"/>
                  <a:pt x="1223623" y="107141"/>
                </a:cubicBezTo>
                <a:cubicBezTo>
                  <a:pt x="1067483" y="-1315"/>
                  <a:pt x="757847" y="-30991"/>
                  <a:pt x="556983" y="34505"/>
                </a:cubicBezTo>
                <a:cubicBezTo>
                  <a:pt x="356119" y="100002"/>
                  <a:pt x="72669" y="303777"/>
                  <a:pt x="18441" y="5001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25">
            <a:extLst>
              <a:ext uri="{FF2B5EF4-FFF2-40B4-BE49-F238E27FC236}">
                <a16:creationId xmlns:a16="http://schemas.microsoft.com/office/drawing/2014/main" id="{FF4803D9-1911-AB45-1101-999995D88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0" y="3742415"/>
            <a:ext cx="2242423" cy="3115584"/>
          </a:xfrm>
          <a:custGeom>
            <a:avLst/>
            <a:gdLst>
              <a:gd name="connsiteX0" fmla="*/ 0 w 2242423"/>
              <a:gd name="connsiteY0" fmla="*/ 0 h 3115584"/>
              <a:gd name="connsiteX1" fmla="*/ 32902 w 2242423"/>
              <a:gd name="connsiteY1" fmla="*/ 3480 h 3115584"/>
              <a:gd name="connsiteX2" fmla="*/ 577079 w 2242423"/>
              <a:gd name="connsiteY2" fmla="*/ 101287 h 3115584"/>
              <a:gd name="connsiteX3" fmla="*/ 1471223 w 2242423"/>
              <a:gd name="connsiteY3" fmla="*/ 497657 h 3115584"/>
              <a:gd name="connsiteX4" fmla="*/ 2143129 w 2242423"/>
              <a:gd name="connsiteY4" fmla="*/ 1447145 h 3115584"/>
              <a:gd name="connsiteX5" fmla="*/ 2242423 w 2242423"/>
              <a:gd name="connsiteY5" fmla="*/ 2752320 h 3115584"/>
              <a:gd name="connsiteX6" fmla="*/ 2242089 w 2242423"/>
              <a:gd name="connsiteY6" fmla="*/ 3115584 h 3115584"/>
              <a:gd name="connsiteX7" fmla="*/ 666450 w 2242423"/>
              <a:gd name="connsiteY7" fmla="*/ 3115584 h 3115584"/>
              <a:gd name="connsiteX8" fmla="*/ 666102 w 2242423"/>
              <a:gd name="connsiteY8" fmla="*/ 3079484 h 3115584"/>
              <a:gd name="connsiteX9" fmla="*/ 666618 w 2242423"/>
              <a:gd name="connsiteY9" fmla="*/ 2720148 h 3115584"/>
              <a:gd name="connsiteX10" fmla="*/ 591193 w 2242423"/>
              <a:gd name="connsiteY10" fmla="*/ 1923744 h 3115584"/>
              <a:gd name="connsiteX11" fmla="*/ 109031 w 2242423"/>
              <a:gd name="connsiteY11" fmla="*/ 1624327 h 3115584"/>
              <a:gd name="connsiteX12" fmla="*/ 0 w 2242423"/>
              <a:gd name="connsiteY12" fmla="*/ 1608641 h 311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2423" h="3115584">
                <a:moveTo>
                  <a:pt x="0" y="0"/>
                </a:moveTo>
                <a:lnTo>
                  <a:pt x="32902" y="3480"/>
                </a:lnTo>
                <a:cubicBezTo>
                  <a:pt x="214777" y="24730"/>
                  <a:pt x="427091" y="57930"/>
                  <a:pt x="577079" y="101287"/>
                </a:cubicBezTo>
                <a:cubicBezTo>
                  <a:pt x="877056" y="188002"/>
                  <a:pt x="1210214" y="273348"/>
                  <a:pt x="1471223" y="497657"/>
                </a:cubicBezTo>
                <a:cubicBezTo>
                  <a:pt x="1732230" y="721966"/>
                  <a:pt x="2024986" y="1003826"/>
                  <a:pt x="2143129" y="1447145"/>
                </a:cubicBezTo>
                <a:cubicBezTo>
                  <a:pt x="2261272" y="1890463"/>
                  <a:pt x="2229658" y="2435920"/>
                  <a:pt x="2242423" y="2752320"/>
                </a:cubicBezTo>
                <a:lnTo>
                  <a:pt x="2242089" y="3115584"/>
                </a:lnTo>
                <a:lnTo>
                  <a:pt x="666450" y="3115584"/>
                </a:lnTo>
                <a:lnTo>
                  <a:pt x="666102" y="3079484"/>
                </a:lnTo>
                <a:cubicBezTo>
                  <a:pt x="665245" y="2988777"/>
                  <a:pt x="664372" y="2866497"/>
                  <a:pt x="666618" y="2720148"/>
                </a:cubicBezTo>
                <a:cubicBezTo>
                  <a:pt x="669905" y="2505918"/>
                  <a:pt x="691576" y="2101093"/>
                  <a:pt x="591193" y="1923744"/>
                </a:cubicBezTo>
                <a:cubicBezTo>
                  <a:pt x="503359" y="1768563"/>
                  <a:pt x="366064" y="1671045"/>
                  <a:pt x="109031" y="1624327"/>
                </a:cubicBezTo>
                <a:lnTo>
                  <a:pt x="0" y="160864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37E94-AF1E-89DB-680C-10FE1AD1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4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Rectangle 4113">
            <a:extLst>
              <a:ext uri="{FF2B5EF4-FFF2-40B4-BE49-F238E27FC236}">
                <a16:creationId xmlns:a16="http://schemas.microsoft.com/office/drawing/2014/main" id="{95858A62-FE72-978B-BE71-05908D82E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135" name="Rectangle 4115">
            <a:extLst>
              <a:ext uri="{FF2B5EF4-FFF2-40B4-BE49-F238E27FC236}">
                <a16:creationId xmlns:a16="http://schemas.microsoft.com/office/drawing/2014/main" id="{8B070215-ED73-9648-F483-015225680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6" name="Rectangle 4117">
            <a:extLst>
              <a:ext uri="{FF2B5EF4-FFF2-40B4-BE49-F238E27FC236}">
                <a16:creationId xmlns:a16="http://schemas.microsoft.com/office/drawing/2014/main" id="{A32F909F-DC3F-61D3-321C-5B17B9F46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125342-497E-BC28-44CC-986072C1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058" y="1269442"/>
            <a:ext cx="3327707" cy="28655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What Do You Need To Do Differently?</a:t>
            </a:r>
          </a:p>
        </p:txBody>
      </p:sp>
      <p:sp>
        <p:nvSpPr>
          <p:cNvPr id="4137" name="Freeform: Shape 4119">
            <a:extLst>
              <a:ext uri="{FF2B5EF4-FFF2-40B4-BE49-F238E27FC236}">
                <a16:creationId xmlns:a16="http://schemas.microsoft.com/office/drawing/2014/main" id="{DF054D94-71E1-25F2-2B57-F6F6884AF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-1"/>
            <a:ext cx="1976875" cy="3712352"/>
          </a:xfrm>
          <a:custGeom>
            <a:avLst/>
            <a:gdLst>
              <a:gd name="connsiteX0" fmla="*/ 0 w 1976875"/>
              <a:gd name="connsiteY0" fmla="*/ 3712352 h 3712352"/>
              <a:gd name="connsiteX1" fmla="*/ 1976875 w 1976875"/>
              <a:gd name="connsiteY1" fmla="*/ 3712352 h 3712352"/>
              <a:gd name="connsiteX2" fmla="*/ 1976379 w 1976875"/>
              <a:gd name="connsiteY2" fmla="*/ 3692969 h 3712352"/>
              <a:gd name="connsiteX3" fmla="*/ 1972245 w 1976875"/>
              <a:gd name="connsiteY3" fmla="*/ 3486081 h 3712352"/>
              <a:gd name="connsiteX4" fmla="*/ 1953104 w 1976875"/>
              <a:gd name="connsiteY4" fmla="*/ 2214293 h 3712352"/>
              <a:gd name="connsiteX5" fmla="*/ 1813833 w 1976875"/>
              <a:gd name="connsiteY5" fmla="*/ 1038778 h 3712352"/>
              <a:gd name="connsiteX6" fmla="*/ 1352601 w 1976875"/>
              <a:gd name="connsiteY6" fmla="*/ 414442 h 3712352"/>
              <a:gd name="connsiteX7" fmla="*/ 647816 w 1976875"/>
              <a:gd name="connsiteY7" fmla="*/ 103968 h 3712352"/>
              <a:gd name="connsiteX8" fmla="*/ 54646 w 1976875"/>
              <a:gd name="connsiteY8" fmla="*/ 2437 h 3712352"/>
              <a:gd name="connsiteX9" fmla="*/ 0 w 1976875"/>
              <a:gd name="connsiteY9" fmla="*/ 0 h 371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6875" h="3712352">
                <a:moveTo>
                  <a:pt x="0" y="3712352"/>
                </a:moveTo>
                <a:lnTo>
                  <a:pt x="1976875" y="3712352"/>
                </a:lnTo>
                <a:lnTo>
                  <a:pt x="1976379" y="3692969"/>
                </a:lnTo>
                <a:cubicBezTo>
                  <a:pt x="1975203" y="3649908"/>
                  <a:pt x="1973474" y="3587323"/>
                  <a:pt x="1972245" y="3486081"/>
                </a:cubicBezTo>
                <a:cubicBezTo>
                  <a:pt x="1968966" y="3216103"/>
                  <a:pt x="1979507" y="2622176"/>
                  <a:pt x="1953104" y="2214293"/>
                </a:cubicBezTo>
                <a:cubicBezTo>
                  <a:pt x="1926703" y="1806409"/>
                  <a:pt x="1913918" y="1338752"/>
                  <a:pt x="1813833" y="1038778"/>
                </a:cubicBezTo>
                <a:cubicBezTo>
                  <a:pt x="1713750" y="738802"/>
                  <a:pt x="1555037" y="573243"/>
                  <a:pt x="1352601" y="414442"/>
                </a:cubicBezTo>
                <a:cubicBezTo>
                  <a:pt x="1150165" y="255640"/>
                  <a:pt x="911305" y="187563"/>
                  <a:pt x="647816" y="103968"/>
                </a:cubicBezTo>
                <a:cubicBezTo>
                  <a:pt x="551212" y="75752"/>
                  <a:pt x="282344" y="18595"/>
                  <a:pt x="54646" y="243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Why I've Started Buying Oil Stocks Again | Oil and Gas Investments Bulletin">
            <a:extLst>
              <a:ext uri="{FF2B5EF4-FFF2-40B4-BE49-F238E27FC236}">
                <a16:creationId xmlns:a16="http://schemas.microsoft.com/office/drawing/2014/main" id="{2EEA4E00-6F8A-0537-3C1C-957EAF73C9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294" y="807814"/>
            <a:ext cx="5660470" cy="525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31E31-EE66-6865-C329-10AA43EE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1026" name="Picture 2" descr="Should've, Could've, Would've • Order Of Man, 54% OFF">
            <a:extLst>
              <a:ext uri="{FF2B5EF4-FFF2-40B4-BE49-F238E27FC236}">
                <a16:creationId xmlns:a16="http://schemas.microsoft.com/office/drawing/2014/main" id="{D38B3A56-8208-CAAF-0D99-E27587F69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10" y="4573733"/>
            <a:ext cx="3011055" cy="1661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80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95858A62-FE72-978B-BE71-05908D82E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D3CFFD4-E315-4053-DB7D-E4C12C442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A5D7024A-ECC8-2C5B-4244-67F8B7540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82731-3485-00EC-D73C-398BEF512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425" y="1139745"/>
            <a:ext cx="3831914" cy="2813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I’m grateful that you shared an hour of your day with me!</a:t>
            </a:r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825CABA2-3C54-B52D-80A6-83348602B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49594">
            <a:off x="-35063" y="5554431"/>
            <a:ext cx="1291096" cy="713903"/>
          </a:xfrm>
          <a:custGeom>
            <a:avLst/>
            <a:gdLst>
              <a:gd name="connsiteX0" fmla="*/ 502772 w 1437461"/>
              <a:gd name="connsiteY0" fmla="*/ 5771 h 791649"/>
              <a:gd name="connsiteX1" fmla="*/ 683485 w 1437461"/>
              <a:gd name="connsiteY1" fmla="*/ 39839 h 791649"/>
              <a:gd name="connsiteX2" fmla="*/ 1272612 w 1437461"/>
              <a:gd name="connsiteY2" fmla="*/ 473005 h 791649"/>
              <a:gd name="connsiteX3" fmla="*/ 1437435 w 1437461"/>
              <a:gd name="connsiteY3" fmla="*/ 787477 h 791649"/>
              <a:gd name="connsiteX4" fmla="*/ 163816 w 1437461"/>
              <a:gd name="connsiteY4" fmla="*/ 664604 h 791649"/>
              <a:gd name="connsiteX5" fmla="*/ 0 w 1437461"/>
              <a:gd name="connsiteY5" fmla="*/ 647742 h 791649"/>
              <a:gd name="connsiteX6" fmla="*/ 81238 w 1437461"/>
              <a:gd name="connsiteY6" fmla="*/ 31240 h 791649"/>
              <a:gd name="connsiteX7" fmla="*/ 207629 w 1437461"/>
              <a:gd name="connsiteY7" fmla="*/ 10124 h 791649"/>
              <a:gd name="connsiteX8" fmla="*/ 502772 w 1437461"/>
              <a:gd name="connsiteY8" fmla="*/ 5771 h 791649"/>
              <a:gd name="connsiteX0" fmla="*/ 496053 w 1430742"/>
              <a:gd name="connsiteY0" fmla="*/ 5771 h 791649"/>
              <a:gd name="connsiteX1" fmla="*/ 676766 w 1430742"/>
              <a:gd name="connsiteY1" fmla="*/ 39839 h 791649"/>
              <a:gd name="connsiteX2" fmla="*/ 1265893 w 1430742"/>
              <a:gd name="connsiteY2" fmla="*/ 473005 h 791649"/>
              <a:gd name="connsiteX3" fmla="*/ 1430716 w 1430742"/>
              <a:gd name="connsiteY3" fmla="*/ 787477 h 791649"/>
              <a:gd name="connsiteX4" fmla="*/ 157097 w 1430742"/>
              <a:gd name="connsiteY4" fmla="*/ 664604 h 791649"/>
              <a:gd name="connsiteX5" fmla="*/ 0 w 1430742"/>
              <a:gd name="connsiteY5" fmla="*/ 614177 h 791649"/>
              <a:gd name="connsiteX6" fmla="*/ 74519 w 1430742"/>
              <a:gd name="connsiteY6" fmla="*/ 31240 h 791649"/>
              <a:gd name="connsiteX7" fmla="*/ 200910 w 1430742"/>
              <a:gd name="connsiteY7" fmla="*/ 10124 h 791649"/>
              <a:gd name="connsiteX8" fmla="*/ 496053 w 1430742"/>
              <a:gd name="connsiteY8" fmla="*/ 5771 h 791649"/>
              <a:gd name="connsiteX0" fmla="*/ 496053 w 1430744"/>
              <a:gd name="connsiteY0" fmla="*/ 5771 h 791120"/>
              <a:gd name="connsiteX1" fmla="*/ 676766 w 1430744"/>
              <a:gd name="connsiteY1" fmla="*/ 39839 h 791120"/>
              <a:gd name="connsiteX2" fmla="*/ 1265893 w 1430744"/>
              <a:gd name="connsiteY2" fmla="*/ 473005 h 791120"/>
              <a:gd name="connsiteX3" fmla="*/ 1430716 w 1430744"/>
              <a:gd name="connsiteY3" fmla="*/ 787477 h 791120"/>
              <a:gd name="connsiteX4" fmla="*/ 223581 w 1430744"/>
              <a:gd name="connsiteY4" fmla="*/ 648101 h 791120"/>
              <a:gd name="connsiteX5" fmla="*/ 0 w 1430744"/>
              <a:gd name="connsiteY5" fmla="*/ 614177 h 791120"/>
              <a:gd name="connsiteX6" fmla="*/ 74519 w 1430744"/>
              <a:gd name="connsiteY6" fmla="*/ 31240 h 791120"/>
              <a:gd name="connsiteX7" fmla="*/ 200910 w 1430744"/>
              <a:gd name="connsiteY7" fmla="*/ 10124 h 791120"/>
              <a:gd name="connsiteX8" fmla="*/ 496053 w 1430744"/>
              <a:gd name="connsiteY8" fmla="*/ 5771 h 79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0744" h="791120">
                <a:moveTo>
                  <a:pt x="496053" y="5771"/>
                </a:moveTo>
                <a:cubicBezTo>
                  <a:pt x="559764" y="11914"/>
                  <a:pt x="620891" y="23081"/>
                  <a:pt x="676766" y="39839"/>
                </a:cubicBezTo>
                <a:cubicBezTo>
                  <a:pt x="900264" y="106872"/>
                  <a:pt x="1141712" y="343956"/>
                  <a:pt x="1265893" y="473005"/>
                </a:cubicBezTo>
                <a:cubicBezTo>
                  <a:pt x="1370901" y="605918"/>
                  <a:pt x="1411352" y="705935"/>
                  <a:pt x="1430716" y="787477"/>
                </a:cubicBezTo>
                <a:cubicBezTo>
                  <a:pt x="1435886" y="812353"/>
                  <a:pt x="743611" y="703689"/>
                  <a:pt x="223581" y="648101"/>
                </a:cubicBezTo>
                <a:lnTo>
                  <a:pt x="0" y="614177"/>
                </a:lnTo>
                <a:lnTo>
                  <a:pt x="74519" y="31240"/>
                </a:lnTo>
                <a:lnTo>
                  <a:pt x="200910" y="10124"/>
                </a:lnTo>
                <a:cubicBezTo>
                  <a:pt x="299103" y="-1355"/>
                  <a:pt x="400485" y="-3444"/>
                  <a:pt x="496053" y="577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1C8E3EAE-776E-2B5B-E7BA-43B90F068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760" y="5263501"/>
            <a:ext cx="279167" cy="263379"/>
          </a:xfrm>
          <a:custGeom>
            <a:avLst/>
            <a:gdLst>
              <a:gd name="connsiteX0" fmla="*/ 66240 w 1495757"/>
              <a:gd name="connsiteY0" fmla="*/ 1054656 h 1666165"/>
              <a:gd name="connsiteX1" fmla="*/ 228925 w 1495757"/>
              <a:gd name="connsiteY1" fmla="*/ 1307098 h 1666165"/>
              <a:gd name="connsiteX2" fmla="*/ 397220 w 1495757"/>
              <a:gd name="connsiteY2" fmla="*/ 1542710 h 1666165"/>
              <a:gd name="connsiteX3" fmla="*/ 834785 w 1495757"/>
              <a:gd name="connsiteY3" fmla="*/ 1666126 h 1666165"/>
              <a:gd name="connsiteX4" fmla="*/ 1339669 w 1495757"/>
              <a:gd name="connsiteY4" fmla="*/ 1531491 h 1666165"/>
              <a:gd name="connsiteX5" fmla="*/ 1446255 w 1495757"/>
              <a:gd name="connsiteY5" fmla="*/ 1189292 h 1666165"/>
              <a:gd name="connsiteX6" fmla="*/ 1491134 w 1495757"/>
              <a:gd name="connsiteY6" fmla="*/ 779775 h 1666165"/>
              <a:gd name="connsiteX7" fmla="*/ 1339669 w 1495757"/>
              <a:gd name="connsiteY7" fmla="*/ 420747 h 1666165"/>
              <a:gd name="connsiteX8" fmla="*/ 1148935 w 1495757"/>
              <a:gd name="connsiteY8" fmla="*/ 123427 h 1666165"/>
              <a:gd name="connsiteX9" fmla="*/ 941372 w 1495757"/>
              <a:gd name="connsiteY9" fmla="*/ 11 h 1666165"/>
              <a:gd name="connsiteX10" fmla="*/ 554294 w 1495757"/>
              <a:gd name="connsiteY10" fmla="*/ 129037 h 1666165"/>
              <a:gd name="connsiteX11" fmla="*/ 189656 w 1495757"/>
              <a:gd name="connsiteY11" fmla="*/ 375869 h 1666165"/>
              <a:gd name="connsiteX12" fmla="*/ 15752 w 1495757"/>
              <a:gd name="connsiteY12" fmla="*/ 594652 h 1666165"/>
              <a:gd name="connsiteX13" fmla="*/ 15752 w 1495757"/>
              <a:gd name="connsiteY13" fmla="*/ 880752 h 1666165"/>
              <a:gd name="connsiteX14" fmla="*/ 66240 w 1495757"/>
              <a:gd name="connsiteY14" fmla="*/ 1054656 h 1666165"/>
              <a:gd name="connsiteX0" fmla="*/ 56549 w 1486066"/>
              <a:gd name="connsiteY0" fmla="*/ 1054656 h 1666165"/>
              <a:gd name="connsiteX1" fmla="*/ 219234 w 1486066"/>
              <a:gd name="connsiteY1" fmla="*/ 1307098 h 1666165"/>
              <a:gd name="connsiteX2" fmla="*/ 387529 w 1486066"/>
              <a:gd name="connsiteY2" fmla="*/ 1542710 h 1666165"/>
              <a:gd name="connsiteX3" fmla="*/ 825094 w 1486066"/>
              <a:gd name="connsiteY3" fmla="*/ 1666126 h 1666165"/>
              <a:gd name="connsiteX4" fmla="*/ 1329978 w 1486066"/>
              <a:gd name="connsiteY4" fmla="*/ 1531491 h 1666165"/>
              <a:gd name="connsiteX5" fmla="*/ 1436564 w 1486066"/>
              <a:gd name="connsiteY5" fmla="*/ 1189292 h 1666165"/>
              <a:gd name="connsiteX6" fmla="*/ 1481443 w 1486066"/>
              <a:gd name="connsiteY6" fmla="*/ 779775 h 1666165"/>
              <a:gd name="connsiteX7" fmla="*/ 1329978 w 1486066"/>
              <a:gd name="connsiteY7" fmla="*/ 420747 h 1666165"/>
              <a:gd name="connsiteX8" fmla="*/ 1139244 w 1486066"/>
              <a:gd name="connsiteY8" fmla="*/ 123427 h 1666165"/>
              <a:gd name="connsiteX9" fmla="*/ 931681 w 1486066"/>
              <a:gd name="connsiteY9" fmla="*/ 11 h 1666165"/>
              <a:gd name="connsiteX10" fmla="*/ 544603 w 1486066"/>
              <a:gd name="connsiteY10" fmla="*/ 129037 h 1666165"/>
              <a:gd name="connsiteX11" fmla="*/ 179965 w 1486066"/>
              <a:gd name="connsiteY11" fmla="*/ 375869 h 1666165"/>
              <a:gd name="connsiteX12" fmla="*/ 6061 w 1486066"/>
              <a:gd name="connsiteY12" fmla="*/ 594652 h 1666165"/>
              <a:gd name="connsiteX13" fmla="*/ 56549 w 1486066"/>
              <a:gd name="connsiteY13" fmla="*/ 1054656 h 1666165"/>
              <a:gd name="connsiteX0" fmla="*/ 0 w 1480005"/>
              <a:gd name="connsiteY0" fmla="*/ 594652 h 1666165"/>
              <a:gd name="connsiteX1" fmla="*/ 213173 w 1480005"/>
              <a:gd name="connsiteY1" fmla="*/ 1307098 h 1666165"/>
              <a:gd name="connsiteX2" fmla="*/ 381468 w 1480005"/>
              <a:gd name="connsiteY2" fmla="*/ 1542710 h 1666165"/>
              <a:gd name="connsiteX3" fmla="*/ 819033 w 1480005"/>
              <a:gd name="connsiteY3" fmla="*/ 1666126 h 1666165"/>
              <a:gd name="connsiteX4" fmla="*/ 1323917 w 1480005"/>
              <a:gd name="connsiteY4" fmla="*/ 1531491 h 1666165"/>
              <a:gd name="connsiteX5" fmla="*/ 1430503 w 1480005"/>
              <a:gd name="connsiteY5" fmla="*/ 1189292 h 1666165"/>
              <a:gd name="connsiteX6" fmla="*/ 1475382 w 1480005"/>
              <a:gd name="connsiteY6" fmla="*/ 779775 h 1666165"/>
              <a:gd name="connsiteX7" fmla="*/ 1323917 w 1480005"/>
              <a:gd name="connsiteY7" fmla="*/ 420747 h 1666165"/>
              <a:gd name="connsiteX8" fmla="*/ 1133183 w 1480005"/>
              <a:gd name="connsiteY8" fmla="*/ 123427 h 1666165"/>
              <a:gd name="connsiteX9" fmla="*/ 925620 w 1480005"/>
              <a:gd name="connsiteY9" fmla="*/ 11 h 1666165"/>
              <a:gd name="connsiteX10" fmla="*/ 538542 w 1480005"/>
              <a:gd name="connsiteY10" fmla="*/ 129037 h 1666165"/>
              <a:gd name="connsiteX11" fmla="*/ 173904 w 1480005"/>
              <a:gd name="connsiteY11" fmla="*/ 375869 h 1666165"/>
              <a:gd name="connsiteX12" fmla="*/ 0 w 1480005"/>
              <a:gd name="connsiteY12" fmla="*/ 594652 h 1666165"/>
              <a:gd name="connsiteX0" fmla="*/ 14219 w 1494224"/>
              <a:gd name="connsiteY0" fmla="*/ 594652 h 1666165"/>
              <a:gd name="connsiteX1" fmla="*/ 227392 w 1494224"/>
              <a:gd name="connsiteY1" fmla="*/ 1307098 h 1666165"/>
              <a:gd name="connsiteX2" fmla="*/ 395687 w 1494224"/>
              <a:gd name="connsiteY2" fmla="*/ 1542710 h 1666165"/>
              <a:gd name="connsiteX3" fmla="*/ 833252 w 1494224"/>
              <a:gd name="connsiteY3" fmla="*/ 1666126 h 1666165"/>
              <a:gd name="connsiteX4" fmla="*/ 1338136 w 1494224"/>
              <a:gd name="connsiteY4" fmla="*/ 1531491 h 1666165"/>
              <a:gd name="connsiteX5" fmla="*/ 1444722 w 1494224"/>
              <a:gd name="connsiteY5" fmla="*/ 1189292 h 1666165"/>
              <a:gd name="connsiteX6" fmla="*/ 1489601 w 1494224"/>
              <a:gd name="connsiteY6" fmla="*/ 779775 h 1666165"/>
              <a:gd name="connsiteX7" fmla="*/ 1338136 w 1494224"/>
              <a:gd name="connsiteY7" fmla="*/ 420747 h 1666165"/>
              <a:gd name="connsiteX8" fmla="*/ 1147402 w 1494224"/>
              <a:gd name="connsiteY8" fmla="*/ 123427 h 1666165"/>
              <a:gd name="connsiteX9" fmla="*/ 939839 w 1494224"/>
              <a:gd name="connsiteY9" fmla="*/ 11 h 1666165"/>
              <a:gd name="connsiteX10" fmla="*/ 552761 w 1494224"/>
              <a:gd name="connsiteY10" fmla="*/ 129037 h 1666165"/>
              <a:gd name="connsiteX11" fmla="*/ 188123 w 1494224"/>
              <a:gd name="connsiteY11" fmla="*/ 375869 h 1666165"/>
              <a:gd name="connsiteX12" fmla="*/ 14219 w 1494224"/>
              <a:gd name="connsiteY12" fmla="*/ 594652 h 1666165"/>
              <a:gd name="connsiteX0" fmla="*/ 9077 w 1489082"/>
              <a:gd name="connsiteY0" fmla="*/ 594652 h 1666165"/>
              <a:gd name="connsiteX1" fmla="*/ 222250 w 1489082"/>
              <a:gd name="connsiteY1" fmla="*/ 1307098 h 1666165"/>
              <a:gd name="connsiteX2" fmla="*/ 390545 w 1489082"/>
              <a:gd name="connsiteY2" fmla="*/ 1542710 h 1666165"/>
              <a:gd name="connsiteX3" fmla="*/ 828110 w 1489082"/>
              <a:gd name="connsiteY3" fmla="*/ 1666126 h 1666165"/>
              <a:gd name="connsiteX4" fmla="*/ 1332994 w 1489082"/>
              <a:gd name="connsiteY4" fmla="*/ 1531491 h 1666165"/>
              <a:gd name="connsiteX5" fmla="*/ 1439580 w 1489082"/>
              <a:gd name="connsiteY5" fmla="*/ 1189292 h 1666165"/>
              <a:gd name="connsiteX6" fmla="*/ 1484459 w 1489082"/>
              <a:gd name="connsiteY6" fmla="*/ 779775 h 1666165"/>
              <a:gd name="connsiteX7" fmla="*/ 1332994 w 1489082"/>
              <a:gd name="connsiteY7" fmla="*/ 420747 h 1666165"/>
              <a:gd name="connsiteX8" fmla="*/ 1142260 w 1489082"/>
              <a:gd name="connsiteY8" fmla="*/ 123427 h 1666165"/>
              <a:gd name="connsiteX9" fmla="*/ 934697 w 1489082"/>
              <a:gd name="connsiteY9" fmla="*/ 11 h 1666165"/>
              <a:gd name="connsiteX10" fmla="*/ 547619 w 1489082"/>
              <a:gd name="connsiteY10" fmla="*/ 129037 h 1666165"/>
              <a:gd name="connsiteX11" fmla="*/ 9077 w 1489082"/>
              <a:gd name="connsiteY11" fmla="*/ 594652 h 1666165"/>
              <a:gd name="connsiteX0" fmla="*/ 9077 w 1501902"/>
              <a:gd name="connsiteY0" fmla="*/ 594652 h 1666165"/>
              <a:gd name="connsiteX1" fmla="*/ 222250 w 1501902"/>
              <a:gd name="connsiteY1" fmla="*/ 1307098 h 1666165"/>
              <a:gd name="connsiteX2" fmla="*/ 390545 w 1501902"/>
              <a:gd name="connsiteY2" fmla="*/ 1542710 h 1666165"/>
              <a:gd name="connsiteX3" fmla="*/ 828110 w 1501902"/>
              <a:gd name="connsiteY3" fmla="*/ 1666126 h 1666165"/>
              <a:gd name="connsiteX4" fmla="*/ 1332994 w 1501902"/>
              <a:gd name="connsiteY4" fmla="*/ 1531491 h 1666165"/>
              <a:gd name="connsiteX5" fmla="*/ 1439580 w 1501902"/>
              <a:gd name="connsiteY5" fmla="*/ 1189292 h 1666165"/>
              <a:gd name="connsiteX6" fmla="*/ 1484459 w 1501902"/>
              <a:gd name="connsiteY6" fmla="*/ 779775 h 1666165"/>
              <a:gd name="connsiteX7" fmla="*/ 1142260 w 1501902"/>
              <a:gd name="connsiteY7" fmla="*/ 123427 h 1666165"/>
              <a:gd name="connsiteX8" fmla="*/ 934697 w 1501902"/>
              <a:gd name="connsiteY8" fmla="*/ 11 h 1666165"/>
              <a:gd name="connsiteX9" fmla="*/ 547619 w 1501902"/>
              <a:gd name="connsiteY9" fmla="*/ 129037 h 1666165"/>
              <a:gd name="connsiteX10" fmla="*/ 9077 w 1501902"/>
              <a:gd name="connsiteY10" fmla="*/ 594652 h 1666165"/>
              <a:gd name="connsiteX0" fmla="*/ 9077 w 1491891"/>
              <a:gd name="connsiteY0" fmla="*/ 594652 h 1666165"/>
              <a:gd name="connsiteX1" fmla="*/ 222250 w 1491891"/>
              <a:gd name="connsiteY1" fmla="*/ 1307098 h 1666165"/>
              <a:gd name="connsiteX2" fmla="*/ 390545 w 1491891"/>
              <a:gd name="connsiteY2" fmla="*/ 1542710 h 1666165"/>
              <a:gd name="connsiteX3" fmla="*/ 828110 w 1491891"/>
              <a:gd name="connsiteY3" fmla="*/ 1666126 h 1666165"/>
              <a:gd name="connsiteX4" fmla="*/ 1332994 w 1491891"/>
              <a:gd name="connsiteY4" fmla="*/ 1531491 h 1666165"/>
              <a:gd name="connsiteX5" fmla="*/ 1484459 w 1491891"/>
              <a:gd name="connsiteY5" fmla="*/ 779775 h 1666165"/>
              <a:gd name="connsiteX6" fmla="*/ 1142260 w 1491891"/>
              <a:gd name="connsiteY6" fmla="*/ 123427 h 1666165"/>
              <a:gd name="connsiteX7" fmla="*/ 934697 w 1491891"/>
              <a:gd name="connsiteY7" fmla="*/ 11 h 1666165"/>
              <a:gd name="connsiteX8" fmla="*/ 547619 w 1491891"/>
              <a:gd name="connsiteY8" fmla="*/ 129037 h 1666165"/>
              <a:gd name="connsiteX9" fmla="*/ 9077 w 1491891"/>
              <a:gd name="connsiteY9" fmla="*/ 594652 h 1666165"/>
              <a:gd name="connsiteX0" fmla="*/ 10852 w 1493666"/>
              <a:gd name="connsiteY0" fmla="*/ 594652 h 1666169"/>
              <a:gd name="connsiteX1" fmla="*/ 183580 w 1493666"/>
              <a:gd name="connsiteY1" fmla="*/ 1268412 h 1666169"/>
              <a:gd name="connsiteX2" fmla="*/ 392320 w 1493666"/>
              <a:gd name="connsiteY2" fmla="*/ 1542710 h 1666169"/>
              <a:gd name="connsiteX3" fmla="*/ 829885 w 1493666"/>
              <a:gd name="connsiteY3" fmla="*/ 1666126 h 1666169"/>
              <a:gd name="connsiteX4" fmla="*/ 1334769 w 1493666"/>
              <a:gd name="connsiteY4" fmla="*/ 1531491 h 1666169"/>
              <a:gd name="connsiteX5" fmla="*/ 1486234 w 1493666"/>
              <a:gd name="connsiteY5" fmla="*/ 779775 h 1666169"/>
              <a:gd name="connsiteX6" fmla="*/ 1144035 w 1493666"/>
              <a:gd name="connsiteY6" fmla="*/ 123427 h 1666169"/>
              <a:gd name="connsiteX7" fmla="*/ 936472 w 1493666"/>
              <a:gd name="connsiteY7" fmla="*/ 11 h 1666169"/>
              <a:gd name="connsiteX8" fmla="*/ 549394 w 1493666"/>
              <a:gd name="connsiteY8" fmla="*/ 129037 h 1666169"/>
              <a:gd name="connsiteX9" fmla="*/ 10852 w 1493666"/>
              <a:gd name="connsiteY9" fmla="*/ 594652 h 1666169"/>
              <a:gd name="connsiteX0" fmla="*/ 13894 w 1496708"/>
              <a:gd name="connsiteY0" fmla="*/ 594652 h 1666169"/>
              <a:gd name="connsiteX1" fmla="*/ 140902 w 1496708"/>
              <a:gd name="connsiteY1" fmla="*/ 1268412 h 1666169"/>
              <a:gd name="connsiteX2" fmla="*/ 395362 w 1496708"/>
              <a:gd name="connsiteY2" fmla="*/ 1542710 h 1666169"/>
              <a:gd name="connsiteX3" fmla="*/ 832927 w 1496708"/>
              <a:gd name="connsiteY3" fmla="*/ 1666126 h 1666169"/>
              <a:gd name="connsiteX4" fmla="*/ 1337811 w 1496708"/>
              <a:gd name="connsiteY4" fmla="*/ 1531491 h 1666169"/>
              <a:gd name="connsiteX5" fmla="*/ 1489276 w 1496708"/>
              <a:gd name="connsiteY5" fmla="*/ 779775 h 1666169"/>
              <a:gd name="connsiteX6" fmla="*/ 1147077 w 1496708"/>
              <a:gd name="connsiteY6" fmla="*/ 123427 h 1666169"/>
              <a:gd name="connsiteX7" fmla="*/ 939514 w 1496708"/>
              <a:gd name="connsiteY7" fmla="*/ 11 h 1666169"/>
              <a:gd name="connsiteX8" fmla="*/ 552436 w 1496708"/>
              <a:gd name="connsiteY8" fmla="*/ 129037 h 1666169"/>
              <a:gd name="connsiteX9" fmla="*/ 13894 w 1496708"/>
              <a:gd name="connsiteY9" fmla="*/ 594652 h 1666169"/>
              <a:gd name="connsiteX0" fmla="*/ 13894 w 1493356"/>
              <a:gd name="connsiteY0" fmla="*/ 594652 h 1666169"/>
              <a:gd name="connsiteX1" fmla="*/ 140902 w 1493356"/>
              <a:gd name="connsiteY1" fmla="*/ 1268412 h 1666169"/>
              <a:gd name="connsiteX2" fmla="*/ 395362 w 1493356"/>
              <a:gd name="connsiteY2" fmla="*/ 1542710 h 1666169"/>
              <a:gd name="connsiteX3" fmla="*/ 832927 w 1493356"/>
              <a:gd name="connsiteY3" fmla="*/ 1666126 h 1666169"/>
              <a:gd name="connsiteX4" fmla="*/ 1337811 w 1493356"/>
              <a:gd name="connsiteY4" fmla="*/ 1531491 h 1666169"/>
              <a:gd name="connsiteX5" fmla="*/ 1489276 w 1493356"/>
              <a:gd name="connsiteY5" fmla="*/ 779775 h 1666169"/>
              <a:gd name="connsiteX6" fmla="*/ 1210382 w 1493356"/>
              <a:gd name="connsiteY6" fmla="*/ 123427 h 1666169"/>
              <a:gd name="connsiteX7" fmla="*/ 939514 w 1493356"/>
              <a:gd name="connsiteY7" fmla="*/ 11 h 1666169"/>
              <a:gd name="connsiteX8" fmla="*/ 552436 w 1493356"/>
              <a:gd name="connsiteY8" fmla="*/ 129037 h 1666169"/>
              <a:gd name="connsiteX9" fmla="*/ 13894 w 1493356"/>
              <a:gd name="connsiteY9" fmla="*/ 594652 h 1666169"/>
              <a:gd name="connsiteX0" fmla="*/ 13894 w 1492733"/>
              <a:gd name="connsiteY0" fmla="*/ 594652 h 1666935"/>
              <a:gd name="connsiteX1" fmla="*/ 140902 w 1492733"/>
              <a:gd name="connsiteY1" fmla="*/ 1268412 h 1666935"/>
              <a:gd name="connsiteX2" fmla="*/ 395362 w 1492733"/>
              <a:gd name="connsiteY2" fmla="*/ 1542710 h 1666935"/>
              <a:gd name="connsiteX3" fmla="*/ 832927 w 1492733"/>
              <a:gd name="connsiteY3" fmla="*/ 1666126 h 1666935"/>
              <a:gd name="connsiteX4" fmla="*/ 1330777 w 1492733"/>
              <a:gd name="connsiteY4" fmla="*/ 1489288 h 1666935"/>
              <a:gd name="connsiteX5" fmla="*/ 1489276 w 1492733"/>
              <a:gd name="connsiteY5" fmla="*/ 779775 h 1666935"/>
              <a:gd name="connsiteX6" fmla="*/ 1210382 w 1492733"/>
              <a:gd name="connsiteY6" fmla="*/ 123427 h 1666935"/>
              <a:gd name="connsiteX7" fmla="*/ 939514 w 1492733"/>
              <a:gd name="connsiteY7" fmla="*/ 11 h 1666935"/>
              <a:gd name="connsiteX8" fmla="*/ 552436 w 1492733"/>
              <a:gd name="connsiteY8" fmla="*/ 129037 h 1666935"/>
              <a:gd name="connsiteX9" fmla="*/ 13894 w 1492733"/>
              <a:gd name="connsiteY9" fmla="*/ 594652 h 1666935"/>
              <a:gd name="connsiteX0" fmla="*/ 13894 w 1492733"/>
              <a:gd name="connsiteY0" fmla="*/ 539375 h 1611658"/>
              <a:gd name="connsiteX1" fmla="*/ 140902 w 1492733"/>
              <a:gd name="connsiteY1" fmla="*/ 1213135 h 1611658"/>
              <a:gd name="connsiteX2" fmla="*/ 395362 w 1492733"/>
              <a:gd name="connsiteY2" fmla="*/ 1487433 h 1611658"/>
              <a:gd name="connsiteX3" fmla="*/ 832927 w 1492733"/>
              <a:gd name="connsiteY3" fmla="*/ 1610849 h 1611658"/>
              <a:gd name="connsiteX4" fmla="*/ 1330777 w 1492733"/>
              <a:gd name="connsiteY4" fmla="*/ 1434011 h 1611658"/>
              <a:gd name="connsiteX5" fmla="*/ 1489276 w 1492733"/>
              <a:gd name="connsiteY5" fmla="*/ 724498 h 1611658"/>
              <a:gd name="connsiteX6" fmla="*/ 1210382 w 1492733"/>
              <a:gd name="connsiteY6" fmla="*/ 68150 h 1611658"/>
              <a:gd name="connsiteX7" fmla="*/ 552436 w 1492733"/>
              <a:gd name="connsiteY7" fmla="*/ 73760 h 1611658"/>
              <a:gd name="connsiteX8" fmla="*/ 13894 w 1492733"/>
              <a:gd name="connsiteY8" fmla="*/ 539375 h 1611658"/>
              <a:gd name="connsiteX0" fmla="*/ 22437 w 1501276"/>
              <a:gd name="connsiteY0" fmla="*/ 539375 h 1620865"/>
              <a:gd name="connsiteX1" fmla="*/ 149445 w 1501276"/>
              <a:gd name="connsiteY1" fmla="*/ 1213135 h 1620865"/>
              <a:gd name="connsiteX2" fmla="*/ 841470 w 1501276"/>
              <a:gd name="connsiteY2" fmla="*/ 1610849 h 1620865"/>
              <a:gd name="connsiteX3" fmla="*/ 1339320 w 1501276"/>
              <a:gd name="connsiteY3" fmla="*/ 1434011 h 1620865"/>
              <a:gd name="connsiteX4" fmla="*/ 1497819 w 1501276"/>
              <a:gd name="connsiteY4" fmla="*/ 724498 h 1620865"/>
              <a:gd name="connsiteX5" fmla="*/ 1218925 w 1501276"/>
              <a:gd name="connsiteY5" fmla="*/ 68150 h 1620865"/>
              <a:gd name="connsiteX6" fmla="*/ 560979 w 1501276"/>
              <a:gd name="connsiteY6" fmla="*/ 73760 h 1620865"/>
              <a:gd name="connsiteX7" fmla="*/ 22437 w 1501276"/>
              <a:gd name="connsiteY7" fmla="*/ 539375 h 1620865"/>
              <a:gd name="connsiteX0" fmla="*/ 18441 w 1498582"/>
              <a:gd name="connsiteY0" fmla="*/ 539375 h 1620866"/>
              <a:gd name="connsiteX1" fmla="*/ 145449 w 1498582"/>
              <a:gd name="connsiteY1" fmla="*/ 1213135 h 1620866"/>
              <a:gd name="connsiteX2" fmla="*/ 672288 w 1498582"/>
              <a:gd name="connsiteY2" fmla="*/ 1610850 h 1620866"/>
              <a:gd name="connsiteX3" fmla="*/ 1335324 w 1498582"/>
              <a:gd name="connsiteY3" fmla="*/ 1434011 h 1620866"/>
              <a:gd name="connsiteX4" fmla="*/ 1493823 w 1498582"/>
              <a:gd name="connsiteY4" fmla="*/ 724498 h 1620866"/>
              <a:gd name="connsiteX5" fmla="*/ 1214929 w 1498582"/>
              <a:gd name="connsiteY5" fmla="*/ 68150 h 1620866"/>
              <a:gd name="connsiteX6" fmla="*/ 556983 w 1498582"/>
              <a:gd name="connsiteY6" fmla="*/ 73760 h 1620866"/>
              <a:gd name="connsiteX7" fmla="*/ 18441 w 1498582"/>
              <a:gd name="connsiteY7" fmla="*/ 539375 h 1620866"/>
              <a:gd name="connsiteX0" fmla="*/ 18441 w 1502750"/>
              <a:gd name="connsiteY0" fmla="*/ 539375 h 1618556"/>
              <a:gd name="connsiteX1" fmla="*/ 145449 w 1502750"/>
              <a:gd name="connsiteY1" fmla="*/ 1213135 h 1618556"/>
              <a:gd name="connsiteX2" fmla="*/ 672288 w 1502750"/>
              <a:gd name="connsiteY2" fmla="*/ 1610850 h 1618556"/>
              <a:gd name="connsiteX3" fmla="*/ 1361406 w 1502750"/>
              <a:gd name="connsiteY3" fmla="*/ 1416622 h 1618556"/>
              <a:gd name="connsiteX4" fmla="*/ 1493823 w 1502750"/>
              <a:gd name="connsiteY4" fmla="*/ 724498 h 1618556"/>
              <a:gd name="connsiteX5" fmla="*/ 1214929 w 1502750"/>
              <a:gd name="connsiteY5" fmla="*/ 68150 h 1618556"/>
              <a:gd name="connsiteX6" fmla="*/ 556983 w 1502750"/>
              <a:gd name="connsiteY6" fmla="*/ 73760 h 1618556"/>
              <a:gd name="connsiteX7" fmla="*/ 18441 w 1502750"/>
              <a:gd name="connsiteY7" fmla="*/ 539375 h 1618556"/>
              <a:gd name="connsiteX0" fmla="*/ 18441 w 1502157"/>
              <a:gd name="connsiteY0" fmla="*/ 500120 h 1579301"/>
              <a:gd name="connsiteX1" fmla="*/ 145449 w 1502157"/>
              <a:gd name="connsiteY1" fmla="*/ 1173880 h 1579301"/>
              <a:gd name="connsiteX2" fmla="*/ 672288 w 1502157"/>
              <a:gd name="connsiteY2" fmla="*/ 1571595 h 1579301"/>
              <a:gd name="connsiteX3" fmla="*/ 1361406 w 1502157"/>
              <a:gd name="connsiteY3" fmla="*/ 1377367 h 1579301"/>
              <a:gd name="connsiteX4" fmla="*/ 1493823 w 1502157"/>
              <a:gd name="connsiteY4" fmla="*/ 685243 h 1579301"/>
              <a:gd name="connsiteX5" fmla="*/ 1223623 w 1502157"/>
              <a:gd name="connsiteY5" fmla="*/ 107141 h 1579301"/>
              <a:gd name="connsiteX6" fmla="*/ 556983 w 1502157"/>
              <a:gd name="connsiteY6" fmla="*/ 34505 h 1579301"/>
              <a:gd name="connsiteX7" fmla="*/ 18441 w 1502157"/>
              <a:gd name="connsiteY7" fmla="*/ 500120 h 1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157" h="1579301">
                <a:moveTo>
                  <a:pt x="18441" y="500120"/>
                </a:moveTo>
                <a:cubicBezTo>
                  <a:pt x="-35787" y="696463"/>
                  <a:pt x="36475" y="995301"/>
                  <a:pt x="145449" y="1173880"/>
                </a:cubicBezTo>
                <a:cubicBezTo>
                  <a:pt x="254423" y="1352459"/>
                  <a:pt x="469629" y="1537681"/>
                  <a:pt x="672288" y="1571595"/>
                </a:cubicBezTo>
                <a:cubicBezTo>
                  <a:pt x="874948" y="1605510"/>
                  <a:pt x="1224484" y="1525092"/>
                  <a:pt x="1361406" y="1377367"/>
                </a:cubicBezTo>
                <a:cubicBezTo>
                  <a:pt x="1498328" y="1229642"/>
                  <a:pt x="1516787" y="896947"/>
                  <a:pt x="1493823" y="685243"/>
                </a:cubicBezTo>
                <a:cubicBezTo>
                  <a:pt x="1470859" y="473539"/>
                  <a:pt x="1315250" y="237102"/>
                  <a:pt x="1223623" y="107141"/>
                </a:cubicBezTo>
                <a:cubicBezTo>
                  <a:pt x="1067483" y="-1315"/>
                  <a:pt x="757847" y="-30991"/>
                  <a:pt x="556983" y="34505"/>
                </a:cubicBezTo>
                <a:cubicBezTo>
                  <a:pt x="356119" y="100002"/>
                  <a:pt x="72669" y="303777"/>
                  <a:pt x="18441" y="5001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he Discussion Section: Some Pointers — Mick Cooper Training and Consultancy">
            <a:extLst>
              <a:ext uri="{FF2B5EF4-FFF2-40B4-BE49-F238E27FC236}">
                <a16:creationId xmlns:a16="http://schemas.microsoft.com/office/drawing/2014/main" id="{04E81DC3-ECFA-7855-E5B4-BBCF9A6D3A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4334" y="1626765"/>
            <a:ext cx="5933286" cy="360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224CE-ACC0-6019-73CC-1C04912E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65B8A-8CB3-9AB0-085E-24A4D341209C}"/>
              </a:ext>
            </a:extLst>
          </p:cNvPr>
          <p:cNvSpPr txBox="1"/>
          <p:nvPr/>
        </p:nvSpPr>
        <p:spPr>
          <a:xfrm>
            <a:off x="6096000" y="4313382"/>
            <a:ext cx="459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Questions or Comments!</a:t>
            </a:r>
          </a:p>
        </p:txBody>
      </p:sp>
    </p:spTree>
    <p:extLst>
      <p:ext uri="{BB962C8B-B14F-4D97-AF65-F5344CB8AC3E}">
        <p14:creationId xmlns:p14="http://schemas.microsoft.com/office/powerpoint/2010/main" val="209838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5" name="Rectangle 1054">
            <a:extLst>
              <a:ext uri="{FF2B5EF4-FFF2-40B4-BE49-F238E27FC236}">
                <a16:creationId xmlns:a16="http://schemas.microsoft.com/office/drawing/2014/main" id="{50ECA31C-8DD7-52ED-9920-2EBE6C754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6C7D197D-D0D8-820E-0DF7-E3B5E8654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ECB49-CEEB-5D68-53BD-FA04CA922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759" y="615371"/>
            <a:ext cx="4715957" cy="82918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B0D17-91D3-1605-7A6E-76D4765FE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247" y="1721249"/>
            <a:ext cx="4719469" cy="34154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This presentation is for educational purposes only.  The Ideas and views expressed are based on my professional judgement, experience, and research and are not that of the USCG.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This Presentation is being recorder, please do not share anything that would embarrass your mother, child or significant other.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Your participation is welcome!</a:t>
            </a:r>
          </a:p>
          <a:p>
            <a:endParaRPr lang="en-US" dirty="0"/>
          </a:p>
        </p:txBody>
      </p:sp>
      <p:sp>
        <p:nvSpPr>
          <p:cNvPr id="1059" name="Freeform: Shape 1058">
            <a:extLst>
              <a:ext uri="{FF2B5EF4-FFF2-40B4-BE49-F238E27FC236}">
                <a16:creationId xmlns:a16="http://schemas.microsoft.com/office/drawing/2014/main" id="{50D458BE-5D53-21B2-39FE-2A27B1517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188072" y="4825894"/>
            <a:ext cx="1629700" cy="1593955"/>
          </a:xfrm>
          <a:custGeom>
            <a:avLst/>
            <a:gdLst>
              <a:gd name="connsiteX0" fmla="*/ 101597 w 1245476"/>
              <a:gd name="connsiteY0" fmla="*/ 249392 h 1180108"/>
              <a:gd name="connsiteX1" fmla="*/ 620 w 1245476"/>
              <a:gd name="connsiteY1" fmla="*/ 440126 h 1180108"/>
              <a:gd name="connsiteX2" fmla="*/ 146476 w 1245476"/>
              <a:gd name="connsiteY2" fmla="*/ 961839 h 1180108"/>
              <a:gd name="connsiteX3" fmla="*/ 701847 w 1245476"/>
              <a:gd name="connsiteY3" fmla="*/ 1175012 h 1180108"/>
              <a:gd name="connsiteX4" fmla="*/ 1223560 w 1245476"/>
              <a:gd name="connsiteY4" fmla="*/ 771105 h 1180108"/>
              <a:gd name="connsiteX5" fmla="*/ 1060876 w 1245476"/>
              <a:gd name="connsiteY5" fmla="*/ 64268 h 1180108"/>
              <a:gd name="connsiteX6" fmla="*/ 281111 w 1245476"/>
              <a:gd name="connsiteY6" fmla="*/ 53048 h 1180108"/>
              <a:gd name="connsiteX7" fmla="*/ 101597 w 1245476"/>
              <a:gd name="connsiteY7" fmla="*/ 249392 h 1180108"/>
              <a:gd name="connsiteX0" fmla="*/ 101784 w 1245663"/>
              <a:gd name="connsiteY0" fmla="*/ 259341 h 1190057"/>
              <a:gd name="connsiteX1" fmla="*/ 807 w 1245663"/>
              <a:gd name="connsiteY1" fmla="*/ 450075 h 1190057"/>
              <a:gd name="connsiteX2" fmla="*/ 146663 w 1245663"/>
              <a:gd name="connsiteY2" fmla="*/ 971788 h 1190057"/>
              <a:gd name="connsiteX3" fmla="*/ 702034 w 1245663"/>
              <a:gd name="connsiteY3" fmla="*/ 1184961 h 1190057"/>
              <a:gd name="connsiteX4" fmla="*/ 1223747 w 1245663"/>
              <a:gd name="connsiteY4" fmla="*/ 781054 h 1190057"/>
              <a:gd name="connsiteX5" fmla="*/ 1061063 w 1245663"/>
              <a:gd name="connsiteY5" fmla="*/ 74217 h 1190057"/>
              <a:gd name="connsiteX6" fmla="*/ 379771 w 1245663"/>
              <a:gd name="connsiteY6" fmla="*/ 38378 h 1190057"/>
              <a:gd name="connsiteX7" fmla="*/ 101784 w 1245663"/>
              <a:gd name="connsiteY7" fmla="*/ 259341 h 1190057"/>
              <a:gd name="connsiteX0" fmla="*/ 110479 w 1254358"/>
              <a:gd name="connsiteY0" fmla="*/ 259341 h 1189757"/>
              <a:gd name="connsiteX1" fmla="*/ 710 w 1254358"/>
              <a:gd name="connsiteY1" fmla="*/ 509863 h 1189757"/>
              <a:gd name="connsiteX2" fmla="*/ 155358 w 1254358"/>
              <a:gd name="connsiteY2" fmla="*/ 971788 h 1189757"/>
              <a:gd name="connsiteX3" fmla="*/ 710729 w 1254358"/>
              <a:gd name="connsiteY3" fmla="*/ 1184961 h 1189757"/>
              <a:gd name="connsiteX4" fmla="*/ 1232442 w 1254358"/>
              <a:gd name="connsiteY4" fmla="*/ 781054 h 1189757"/>
              <a:gd name="connsiteX5" fmla="*/ 1069758 w 1254358"/>
              <a:gd name="connsiteY5" fmla="*/ 74217 h 1189757"/>
              <a:gd name="connsiteX6" fmla="*/ 388466 w 1254358"/>
              <a:gd name="connsiteY6" fmla="*/ 38378 h 1189757"/>
              <a:gd name="connsiteX7" fmla="*/ 110479 w 1254358"/>
              <a:gd name="connsiteY7" fmla="*/ 259341 h 1189757"/>
              <a:gd name="connsiteX0" fmla="*/ 398066 w 1263958"/>
              <a:gd name="connsiteY0" fmla="*/ 54484 h 1205863"/>
              <a:gd name="connsiteX1" fmla="*/ 10310 w 1263958"/>
              <a:gd name="connsiteY1" fmla="*/ 525969 h 1205863"/>
              <a:gd name="connsiteX2" fmla="*/ 164958 w 1263958"/>
              <a:gd name="connsiteY2" fmla="*/ 987894 h 1205863"/>
              <a:gd name="connsiteX3" fmla="*/ 720329 w 1263958"/>
              <a:gd name="connsiteY3" fmla="*/ 1201067 h 1205863"/>
              <a:gd name="connsiteX4" fmla="*/ 1242042 w 1263958"/>
              <a:gd name="connsiteY4" fmla="*/ 797160 h 1205863"/>
              <a:gd name="connsiteX5" fmla="*/ 1079358 w 1263958"/>
              <a:gd name="connsiteY5" fmla="*/ 90323 h 1205863"/>
              <a:gd name="connsiteX6" fmla="*/ 398066 w 1263958"/>
              <a:gd name="connsiteY6" fmla="*/ 54484 h 1205863"/>
              <a:gd name="connsiteX0" fmla="*/ 394848 w 1260740"/>
              <a:gd name="connsiteY0" fmla="*/ 54484 h 1201067"/>
              <a:gd name="connsiteX1" fmla="*/ 7092 w 1260740"/>
              <a:gd name="connsiteY1" fmla="*/ 525969 h 1201067"/>
              <a:gd name="connsiteX2" fmla="*/ 717111 w 1260740"/>
              <a:gd name="connsiteY2" fmla="*/ 1201067 h 1201067"/>
              <a:gd name="connsiteX3" fmla="*/ 1238824 w 1260740"/>
              <a:gd name="connsiteY3" fmla="*/ 797160 h 1201067"/>
              <a:gd name="connsiteX4" fmla="*/ 1076140 w 1260740"/>
              <a:gd name="connsiteY4" fmla="*/ 90323 h 1201067"/>
              <a:gd name="connsiteX5" fmla="*/ 394848 w 1260740"/>
              <a:gd name="connsiteY5" fmla="*/ 54484 h 1201067"/>
              <a:gd name="connsiteX0" fmla="*/ 394823 w 1260715"/>
              <a:gd name="connsiteY0" fmla="*/ 54484 h 1201067"/>
              <a:gd name="connsiteX1" fmla="*/ 7067 w 1260715"/>
              <a:gd name="connsiteY1" fmla="*/ 525969 h 1201067"/>
              <a:gd name="connsiteX2" fmla="*/ 717086 w 1260715"/>
              <a:gd name="connsiteY2" fmla="*/ 1201067 h 1201067"/>
              <a:gd name="connsiteX3" fmla="*/ 1238799 w 1260715"/>
              <a:gd name="connsiteY3" fmla="*/ 797160 h 1201067"/>
              <a:gd name="connsiteX4" fmla="*/ 1076115 w 1260715"/>
              <a:gd name="connsiteY4" fmla="*/ 90323 h 1201067"/>
              <a:gd name="connsiteX5" fmla="*/ 394823 w 1260715"/>
              <a:gd name="connsiteY5" fmla="*/ 54484 h 1201067"/>
              <a:gd name="connsiteX0" fmla="*/ 399595 w 1265487"/>
              <a:gd name="connsiteY0" fmla="*/ 61651 h 1210339"/>
              <a:gd name="connsiteX1" fmla="*/ 6974 w 1265487"/>
              <a:gd name="connsiteY1" fmla="*/ 639725 h 1210339"/>
              <a:gd name="connsiteX2" fmla="*/ 721858 w 1265487"/>
              <a:gd name="connsiteY2" fmla="*/ 1208234 h 1210339"/>
              <a:gd name="connsiteX3" fmla="*/ 1243571 w 1265487"/>
              <a:gd name="connsiteY3" fmla="*/ 804327 h 1210339"/>
              <a:gd name="connsiteX4" fmla="*/ 1080887 w 1265487"/>
              <a:gd name="connsiteY4" fmla="*/ 97490 h 1210339"/>
              <a:gd name="connsiteX5" fmla="*/ 399595 w 1265487"/>
              <a:gd name="connsiteY5" fmla="*/ 61651 h 1210339"/>
              <a:gd name="connsiteX0" fmla="*/ 454793 w 1320685"/>
              <a:gd name="connsiteY0" fmla="*/ 62728 h 1211063"/>
              <a:gd name="connsiteX1" fmla="*/ 6067 w 1320685"/>
              <a:gd name="connsiteY1" fmla="*/ 656582 h 1211063"/>
              <a:gd name="connsiteX2" fmla="*/ 777056 w 1320685"/>
              <a:gd name="connsiteY2" fmla="*/ 1209311 h 1211063"/>
              <a:gd name="connsiteX3" fmla="*/ 1298769 w 1320685"/>
              <a:gd name="connsiteY3" fmla="*/ 805404 h 1211063"/>
              <a:gd name="connsiteX4" fmla="*/ 1136085 w 1320685"/>
              <a:gd name="connsiteY4" fmla="*/ 98567 h 1211063"/>
              <a:gd name="connsiteX5" fmla="*/ 454793 w 1320685"/>
              <a:gd name="connsiteY5" fmla="*/ 62728 h 1211063"/>
              <a:gd name="connsiteX0" fmla="*/ 454774 w 1319050"/>
              <a:gd name="connsiteY0" fmla="*/ 37591 h 1185861"/>
              <a:gd name="connsiteX1" fmla="*/ 6048 w 1319050"/>
              <a:gd name="connsiteY1" fmla="*/ 631445 h 1185861"/>
              <a:gd name="connsiteX2" fmla="*/ 777037 w 1319050"/>
              <a:gd name="connsiteY2" fmla="*/ 1184174 h 1185861"/>
              <a:gd name="connsiteX3" fmla="*/ 1298750 w 1319050"/>
              <a:gd name="connsiteY3" fmla="*/ 780267 h 1185861"/>
              <a:gd name="connsiteX4" fmla="*/ 1128554 w 1319050"/>
              <a:gd name="connsiteY4" fmla="*/ 136921 h 1185861"/>
              <a:gd name="connsiteX5" fmla="*/ 454774 w 1319050"/>
              <a:gd name="connsiteY5" fmla="*/ 37591 h 1185861"/>
              <a:gd name="connsiteX0" fmla="*/ 454149 w 1318425"/>
              <a:gd name="connsiteY0" fmla="*/ 37591 h 1196905"/>
              <a:gd name="connsiteX1" fmla="*/ 5423 w 1318425"/>
              <a:gd name="connsiteY1" fmla="*/ 631445 h 1196905"/>
              <a:gd name="connsiteX2" fmla="*/ 242354 w 1318425"/>
              <a:gd name="connsiteY2" fmla="*/ 1053351 h 1196905"/>
              <a:gd name="connsiteX3" fmla="*/ 776412 w 1318425"/>
              <a:gd name="connsiteY3" fmla="*/ 1184174 h 1196905"/>
              <a:gd name="connsiteX4" fmla="*/ 1298125 w 1318425"/>
              <a:gd name="connsiteY4" fmla="*/ 780267 h 1196905"/>
              <a:gd name="connsiteX5" fmla="*/ 1127929 w 1318425"/>
              <a:gd name="connsiteY5" fmla="*/ 136921 h 1196905"/>
              <a:gd name="connsiteX6" fmla="*/ 454149 w 1318425"/>
              <a:gd name="connsiteY6" fmla="*/ 37591 h 1196905"/>
              <a:gd name="connsiteX0" fmla="*/ 455410 w 1319686"/>
              <a:gd name="connsiteY0" fmla="*/ 7584 h 1166898"/>
              <a:gd name="connsiteX1" fmla="*/ 100011 w 1319686"/>
              <a:gd name="connsiteY1" fmla="*/ 193909 h 1166898"/>
              <a:gd name="connsiteX2" fmla="*/ 6684 w 1319686"/>
              <a:gd name="connsiteY2" fmla="*/ 601438 h 1166898"/>
              <a:gd name="connsiteX3" fmla="*/ 243615 w 1319686"/>
              <a:gd name="connsiteY3" fmla="*/ 1023344 h 1166898"/>
              <a:gd name="connsiteX4" fmla="*/ 777673 w 1319686"/>
              <a:gd name="connsiteY4" fmla="*/ 1154167 h 1166898"/>
              <a:gd name="connsiteX5" fmla="*/ 1299386 w 1319686"/>
              <a:gd name="connsiteY5" fmla="*/ 750260 h 1166898"/>
              <a:gd name="connsiteX6" fmla="*/ 1129190 w 1319686"/>
              <a:gd name="connsiteY6" fmla="*/ 106914 h 1166898"/>
              <a:gd name="connsiteX7" fmla="*/ 455410 w 1319686"/>
              <a:gd name="connsiteY7" fmla="*/ 7584 h 1166898"/>
              <a:gd name="connsiteX0" fmla="*/ 535017 w 1316412"/>
              <a:gd name="connsiteY0" fmla="*/ 4579 h 1192793"/>
              <a:gd name="connsiteX1" fmla="*/ 100011 w 1316412"/>
              <a:gd name="connsiteY1" fmla="*/ 219804 h 1192793"/>
              <a:gd name="connsiteX2" fmla="*/ 6684 w 1316412"/>
              <a:gd name="connsiteY2" fmla="*/ 627333 h 1192793"/>
              <a:gd name="connsiteX3" fmla="*/ 243615 w 1316412"/>
              <a:gd name="connsiteY3" fmla="*/ 1049239 h 1192793"/>
              <a:gd name="connsiteX4" fmla="*/ 777673 w 1316412"/>
              <a:gd name="connsiteY4" fmla="*/ 1180062 h 1192793"/>
              <a:gd name="connsiteX5" fmla="*/ 1299386 w 1316412"/>
              <a:gd name="connsiteY5" fmla="*/ 776155 h 1192793"/>
              <a:gd name="connsiteX6" fmla="*/ 1129190 w 1316412"/>
              <a:gd name="connsiteY6" fmla="*/ 132809 h 1192793"/>
              <a:gd name="connsiteX7" fmla="*/ 535017 w 1316412"/>
              <a:gd name="connsiteY7" fmla="*/ 4579 h 1192793"/>
              <a:gd name="connsiteX0" fmla="*/ 535017 w 1317438"/>
              <a:gd name="connsiteY0" fmla="*/ 3146 h 1191360"/>
              <a:gd name="connsiteX1" fmla="*/ 100011 w 1317438"/>
              <a:gd name="connsiteY1" fmla="*/ 218371 h 1191360"/>
              <a:gd name="connsiteX2" fmla="*/ 6684 w 1317438"/>
              <a:gd name="connsiteY2" fmla="*/ 625900 h 1191360"/>
              <a:gd name="connsiteX3" fmla="*/ 243615 w 1317438"/>
              <a:gd name="connsiteY3" fmla="*/ 1047806 h 1191360"/>
              <a:gd name="connsiteX4" fmla="*/ 777673 w 1317438"/>
              <a:gd name="connsiteY4" fmla="*/ 1178629 h 1191360"/>
              <a:gd name="connsiteX5" fmla="*/ 1299386 w 1317438"/>
              <a:gd name="connsiteY5" fmla="*/ 774722 h 1191360"/>
              <a:gd name="connsiteX6" fmla="*/ 1138556 w 1317438"/>
              <a:gd name="connsiteY6" fmla="*/ 141491 h 1191360"/>
              <a:gd name="connsiteX7" fmla="*/ 535017 w 1317438"/>
              <a:gd name="connsiteY7" fmla="*/ 3146 h 1191360"/>
              <a:gd name="connsiteX0" fmla="*/ 535017 w 1318656"/>
              <a:gd name="connsiteY0" fmla="*/ 5742 h 1193956"/>
              <a:gd name="connsiteX1" fmla="*/ 100011 w 1318656"/>
              <a:gd name="connsiteY1" fmla="*/ 220967 h 1193956"/>
              <a:gd name="connsiteX2" fmla="*/ 6684 w 1318656"/>
              <a:gd name="connsiteY2" fmla="*/ 628496 h 1193956"/>
              <a:gd name="connsiteX3" fmla="*/ 243615 w 1318656"/>
              <a:gd name="connsiteY3" fmla="*/ 1050402 h 1193956"/>
              <a:gd name="connsiteX4" fmla="*/ 777673 w 1318656"/>
              <a:gd name="connsiteY4" fmla="*/ 1181225 h 1193956"/>
              <a:gd name="connsiteX5" fmla="*/ 1299386 w 1318656"/>
              <a:gd name="connsiteY5" fmla="*/ 777318 h 1193956"/>
              <a:gd name="connsiteX6" fmla="*/ 1138556 w 1318656"/>
              <a:gd name="connsiteY6" fmla="*/ 144087 h 1193956"/>
              <a:gd name="connsiteX7" fmla="*/ 535017 w 1318656"/>
              <a:gd name="connsiteY7" fmla="*/ 5742 h 119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8656" h="1193956">
                <a:moveTo>
                  <a:pt x="535017" y="5742"/>
                </a:moveTo>
                <a:cubicBezTo>
                  <a:pt x="361926" y="18555"/>
                  <a:pt x="174799" y="121991"/>
                  <a:pt x="100011" y="220967"/>
                </a:cubicBezTo>
                <a:cubicBezTo>
                  <a:pt x="25223" y="319943"/>
                  <a:pt x="-17250" y="490257"/>
                  <a:pt x="6684" y="628496"/>
                </a:cubicBezTo>
                <a:cubicBezTo>
                  <a:pt x="30618" y="766735"/>
                  <a:pt x="115117" y="958281"/>
                  <a:pt x="243615" y="1050402"/>
                </a:cubicBezTo>
                <a:cubicBezTo>
                  <a:pt x="372113" y="1142523"/>
                  <a:pt x="601711" y="1226739"/>
                  <a:pt x="777673" y="1181225"/>
                </a:cubicBezTo>
                <a:cubicBezTo>
                  <a:pt x="953635" y="1135711"/>
                  <a:pt x="1240800" y="951860"/>
                  <a:pt x="1299386" y="777318"/>
                </a:cubicBezTo>
                <a:cubicBezTo>
                  <a:pt x="1357972" y="602776"/>
                  <a:pt x="1276877" y="300138"/>
                  <a:pt x="1138556" y="144087"/>
                </a:cubicBezTo>
                <a:cubicBezTo>
                  <a:pt x="1000235" y="-11964"/>
                  <a:pt x="708108" y="-7071"/>
                  <a:pt x="535017" y="574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54,120 Gratitude Stock Photos - Free &amp; Royalty-Free Stock Photos from  Dreamstime">
            <a:extLst>
              <a:ext uri="{FF2B5EF4-FFF2-40B4-BE49-F238E27FC236}">
                <a16:creationId xmlns:a16="http://schemas.microsoft.com/office/drawing/2014/main" id="{EDA4BC39-9856-D4FF-75AB-1DDDF4CFB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1" r="26764" b="-2"/>
          <a:stretch/>
        </p:blipFill>
        <p:spPr bwMode="auto">
          <a:xfrm>
            <a:off x="6839059" y="876300"/>
            <a:ext cx="447318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" name="Freeform: Shape 1060">
            <a:extLst>
              <a:ext uri="{FF2B5EF4-FFF2-40B4-BE49-F238E27FC236}">
                <a16:creationId xmlns:a16="http://schemas.microsoft.com/office/drawing/2014/main" id="{FCF7367E-8DC5-8742-2F4E-FEA60E642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26987" flipH="1" flipV="1">
            <a:off x="10272752" y="532333"/>
            <a:ext cx="1489284" cy="630877"/>
          </a:xfrm>
          <a:custGeom>
            <a:avLst/>
            <a:gdLst>
              <a:gd name="connsiteX0" fmla="*/ 1581291 w 2857990"/>
              <a:gd name="connsiteY0" fmla="*/ 8826 h 1204311"/>
              <a:gd name="connsiteX1" fmla="*/ 801137 w 2857990"/>
              <a:gd name="connsiteY1" fmla="*/ 108293 h 1204311"/>
              <a:gd name="connsiteX2" fmla="*/ 18370 w 2857990"/>
              <a:gd name="connsiteY2" fmla="*/ 754421 h 1204311"/>
              <a:gd name="connsiteX3" fmla="*/ 449552 w 2857990"/>
              <a:gd name="connsiteY3" fmla="*/ 932464 h 1204311"/>
              <a:gd name="connsiteX4" fmla="*/ 699738 w 2857990"/>
              <a:gd name="connsiteY4" fmla="*/ 964852 h 1204311"/>
              <a:gd name="connsiteX5" fmla="*/ 837825 w 2857990"/>
              <a:gd name="connsiteY5" fmla="*/ 984075 h 1204311"/>
              <a:gd name="connsiteX6" fmla="*/ 2857990 w 2857990"/>
              <a:gd name="connsiteY6" fmla="*/ 1204311 h 1204311"/>
              <a:gd name="connsiteX7" fmla="*/ 2857523 w 2857990"/>
              <a:gd name="connsiteY7" fmla="*/ 1157953 h 1204311"/>
              <a:gd name="connsiteX8" fmla="*/ 2632851 w 2857990"/>
              <a:gd name="connsiteY8" fmla="*/ 723381 h 1204311"/>
              <a:gd name="connsiteX9" fmla="*/ 1828135 w 2857990"/>
              <a:gd name="connsiteY9" fmla="*/ 60927 h 1204311"/>
              <a:gd name="connsiteX10" fmla="*/ 1581291 w 2857990"/>
              <a:gd name="connsiteY10" fmla="*/ 8826 h 1204311"/>
              <a:gd name="connsiteX0" fmla="*/ 1581291 w 2857990"/>
              <a:gd name="connsiteY0" fmla="*/ 8826 h 1204311"/>
              <a:gd name="connsiteX1" fmla="*/ 801137 w 2857990"/>
              <a:gd name="connsiteY1" fmla="*/ 108293 h 1204311"/>
              <a:gd name="connsiteX2" fmla="*/ 18370 w 2857990"/>
              <a:gd name="connsiteY2" fmla="*/ 754421 h 1204311"/>
              <a:gd name="connsiteX3" fmla="*/ 449552 w 2857990"/>
              <a:gd name="connsiteY3" fmla="*/ 932464 h 1204311"/>
              <a:gd name="connsiteX4" fmla="*/ 837825 w 2857990"/>
              <a:gd name="connsiteY4" fmla="*/ 984075 h 1204311"/>
              <a:gd name="connsiteX5" fmla="*/ 2857990 w 2857990"/>
              <a:gd name="connsiteY5" fmla="*/ 1204311 h 1204311"/>
              <a:gd name="connsiteX6" fmla="*/ 2857523 w 2857990"/>
              <a:gd name="connsiteY6" fmla="*/ 1157953 h 1204311"/>
              <a:gd name="connsiteX7" fmla="*/ 2632851 w 2857990"/>
              <a:gd name="connsiteY7" fmla="*/ 723381 h 1204311"/>
              <a:gd name="connsiteX8" fmla="*/ 1828135 w 2857990"/>
              <a:gd name="connsiteY8" fmla="*/ 60927 h 1204311"/>
              <a:gd name="connsiteX9" fmla="*/ 1581291 w 2857990"/>
              <a:gd name="connsiteY9" fmla="*/ 8826 h 1204311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857523 w 2858024"/>
              <a:gd name="connsiteY6" fmla="*/ 1157953 h 1207869"/>
              <a:gd name="connsiteX7" fmla="*/ 2632851 w 2858024"/>
              <a:gd name="connsiteY7" fmla="*/ 723381 h 1207869"/>
              <a:gd name="connsiteX8" fmla="*/ 1828135 w 2858024"/>
              <a:gd name="connsiteY8" fmla="*/ 60927 h 1207869"/>
              <a:gd name="connsiteX9" fmla="*/ 1581291 w 2858024"/>
              <a:gd name="connsiteY9" fmla="*/ 8826 h 1207869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832178 w 2858024"/>
              <a:gd name="connsiteY6" fmla="*/ 1129946 h 1207869"/>
              <a:gd name="connsiteX7" fmla="*/ 2632851 w 2858024"/>
              <a:gd name="connsiteY7" fmla="*/ 723381 h 1207869"/>
              <a:gd name="connsiteX8" fmla="*/ 1828135 w 2858024"/>
              <a:gd name="connsiteY8" fmla="*/ 60927 h 1207869"/>
              <a:gd name="connsiteX9" fmla="*/ 1581291 w 2858024"/>
              <a:gd name="connsiteY9" fmla="*/ 8826 h 1207869"/>
              <a:gd name="connsiteX0" fmla="*/ 1581291 w 2974264"/>
              <a:gd name="connsiteY0" fmla="*/ 8826 h 1207869"/>
              <a:gd name="connsiteX1" fmla="*/ 801137 w 2974264"/>
              <a:gd name="connsiteY1" fmla="*/ 108293 h 1207869"/>
              <a:gd name="connsiteX2" fmla="*/ 18370 w 2974264"/>
              <a:gd name="connsiteY2" fmla="*/ 754421 h 1207869"/>
              <a:gd name="connsiteX3" fmla="*/ 449552 w 2974264"/>
              <a:gd name="connsiteY3" fmla="*/ 932464 h 1207869"/>
              <a:gd name="connsiteX4" fmla="*/ 837825 w 2974264"/>
              <a:gd name="connsiteY4" fmla="*/ 984075 h 1207869"/>
              <a:gd name="connsiteX5" fmla="*/ 2857990 w 2974264"/>
              <a:gd name="connsiteY5" fmla="*/ 1204311 h 1207869"/>
              <a:gd name="connsiteX6" fmla="*/ 2632851 w 2974264"/>
              <a:gd name="connsiteY6" fmla="*/ 723381 h 1207869"/>
              <a:gd name="connsiteX7" fmla="*/ 1828135 w 2974264"/>
              <a:gd name="connsiteY7" fmla="*/ 60927 h 1207869"/>
              <a:gd name="connsiteX8" fmla="*/ 1581291 w 2974264"/>
              <a:gd name="connsiteY8" fmla="*/ 8826 h 1207869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632851 w 2858024"/>
              <a:gd name="connsiteY6" fmla="*/ 723381 h 1207869"/>
              <a:gd name="connsiteX7" fmla="*/ 1828135 w 2858024"/>
              <a:gd name="connsiteY7" fmla="*/ 60927 h 1207869"/>
              <a:gd name="connsiteX8" fmla="*/ 1581291 w 2858024"/>
              <a:gd name="connsiteY8" fmla="*/ 8826 h 1207869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632851 w 2858024"/>
              <a:gd name="connsiteY6" fmla="*/ 723381 h 1207869"/>
              <a:gd name="connsiteX7" fmla="*/ 1828135 w 2858024"/>
              <a:gd name="connsiteY7" fmla="*/ 60927 h 1207869"/>
              <a:gd name="connsiteX8" fmla="*/ 1581291 w 2858024"/>
              <a:gd name="connsiteY8" fmla="*/ 8826 h 1207869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632851 w 2858024"/>
              <a:gd name="connsiteY6" fmla="*/ 723381 h 1207869"/>
              <a:gd name="connsiteX7" fmla="*/ 1828135 w 2858024"/>
              <a:gd name="connsiteY7" fmla="*/ 60927 h 1207869"/>
              <a:gd name="connsiteX8" fmla="*/ 1581291 w 2858024"/>
              <a:gd name="connsiteY8" fmla="*/ 8826 h 1207869"/>
              <a:gd name="connsiteX0" fmla="*/ 1581291 w 2858025"/>
              <a:gd name="connsiteY0" fmla="*/ 8826 h 1210692"/>
              <a:gd name="connsiteX1" fmla="*/ 801137 w 2858025"/>
              <a:gd name="connsiteY1" fmla="*/ 108293 h 1210692"/>
              <a:gd name="connsiteX2" fmla="*/ 18370 w 2858025"/>
              <a:gd name="connsiteY2" fmla="*/ 754421 h 1210692"/>
              <a:gd name="connsiteX3" fmla="*/ 449552 w 2858025"/>
              <a:gd name="connsiteY3" fmla="*/ 932464 h 1210692"/>
              <a:gd name="connsiteX4" fmla="*/ 837825 w 2858025"/>
              <a:gd name="connsiteY4" fmla="*/ 984075 h 1210692"/>
              <a:gd name="connsiteX5" fmla="*/ 2857990 w 2858025"/>
              <a:gd name="connsiteY5" fmla="*/ 1204311 h 1210692"/>
              <a:gd name="connsiteX6" fmla="*/ 2632851 w 2858025"/>
              <a:gd name="connsiteY6" fmla="*/ 723381 h 1210692"/>
              <a:gd name="connsiteX7" fmla="*/ 1828135 w 2858025"/>
              <a:gd name="connsiteY7" fmla="*/ 60927 h 1210692"/>
              <a:gd name="connsiteX8" fmla="*/ 1581291 w 2858025"/>
              <a:gd name="connsiteY8" fmla="*/ 8826 h 121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8025" h="1210692">
                <a:moveTo>
                  <a:pt x="1581291" y="8826"/>
                </a:moveTo>
                <a:cubicBezTo>
                  <a:pt x="1320211" y="-19359"/>
                  <a:pt x="1027358" y="21606"/>
                  <a:pt x="801137" y="108293"/>
                </a:cubicBezTo>
                <a:cubicBezTo>
                  <a:pt x="499509" y="223875"/>
                  <a:pt x="76968" y="617059"/>
                  <a:pt x="18370" y="754421"/>
                </a:cubicBezTo>
                <a:cubicBezTo>
                  <a:pt x="-40228" y="891782"/>
                  <a:pt x="25491" y="874045"/>
                  <a:pt x="449552" y="932464"/>
                </a:cubicBezTo>
                <a:lnTo>
                  <a:pt x="837825" y="984075"/>
                </a:lnTo>
                <a:cubicBezTo>
                  <a:pt x="1511213" y="1057487"/>
                  <a:pt x="2866061" y="1247790"/>
                  <a:pt x="2857990" y="1204311"/>
                </a:cubicBezTo>
                <a:cubicBezTo>
                  <a:pt x="2831541" y="1079608"/>
                  <a:pt x="2776287" y="926648"/>
                  <a:pt x="2632851" y="723381"/>
                </a:cubicBezTo>
                <a:cubicBezTo>
                  <a:pt x="2463226" y="526022"/>
                  <a:pt x="2133422" y="163442"/>
                  <a:pt x="1828135" y="60927"/>
                </a:cubicBezTo>
                <a:cubicBezTo>
                  <a:pt x="1751813" y="35298"/>
                  <a:pt x="1668317" y="18220"/>
                  <a:pt x="1581291" y="882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3" name="Freeform: Shape 1062">
            <a:extLst>
              <a:ext uri="{FF2B5EF4-FFF2-40B4-BE49-F238E27FC236}">
                <a16:creationId xmlns:a16="http://schemas.microsoft.com/office/drawing/2014/main" id="{DB02D51A-1925-C1D6-6A3C-C15B80261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1018" y="1350417"/>
            <a:ext cx="279167" cy="263379"/>
          </a:xfrm>
          <a:custGeom>
            <a:avLst/>
            <a:gdLst>
              <a:gd name="connsiteX0" fmla="*/ 66240 w 1495757"/>
              <a:gd name="connsiteY0" fmla="*/ 1054656 h 1666165"/>
              <a:gd name="connsiteX1" fmla="*/ 228925 w 1495757"/>
              <a:gd name="connsiteY1" fmla="*/ 1307098 h 1666165"/>
              <a:gd name="connsiteX2" fmla="*/ 397220 w 1495757"/>
              <a:gd name="connsiteY2" fmla="*/ 1542710 h 1666165"/>
              <a:gd name="connsiteX3" fmla="*/ 834785 w 1495757"/>
              <a:gd name="connsiteY3" fmla="*/ 1666126 h 1666165"/>
              <a:gd name="connsiteX4" fmla="*/ 1339669 w 1495757"/>
              <a:gd name="connsiteY4" fmla="*/ 1531491 h 1666165"/>
              <a:gd name="connsiteX5" fmla="*/ 1446255 w 1495757"/>
              <a:gd name="connsiteY5" fmla="*/ 1189292 h 1666165"/>
              <a:gd name="connsiteX6" fmla="*/ 1491134 w 1495757"/>
              <a:gd name="connsiteY6" fmla="*/ 779775 h 1666165"/>
              <a:gd name="connsiteX7" fmla="*/ 1339669 w 1495757"/>
              <a:gd name="connsiteY7" fmla="*/ 420747 h 1666165"/>
              <a:gd name="connsiteX8" fmla="*/ 1148935 w 1495757"/>
              <a:gd name="connsiteY8" fmla="*/ 123427 h 1666165"/>
              <a:gd name="connsiteX9" fmla="*/ 941372 w 1495757"/>
              <a:gd name="connsiteY9" fmla="*/ 11 h 1666165"/>
              <a:gd name="connsiteX10" fmla="*/ 554294 w 1495757"/>
              <a:gd name="connsiteY10" fmla="*/ 129037 h 1666165"/>
              <a:gd name="connsiteX11" fmla="*/ 189656 w 1495757"/>
              <a:gd name="connsiteY11" fmla="*/ 375869 h 1666165"/>
              <a:gd name="connsiteX12" fmla="*/ 15752 w 1495757"/>
              <a:gd name="connsiteY12" fmla="*/ 594652 h 1666165"/>
              <a:gd name="connsiteX13" fmla="*/ 15752 w 1495757"/>
              <a:gd name="connsiteY13" fmla="*/ 880752 h 1666165"/>
              <a:gd name="connsiteX14" fmla="*/ 66240 w 1495757"/>
              <a:gd name="connsiteY14" fmla="*/ 1054656 h 1666165"/>
              <a:gd name="connsiteX0" fmla="*/ 56549 w 1486066"/>
              <a:gd name="connsiteY0" fmla="*/ 1054656 h 1666165"/>
              <a:gd name="connsiteX1" fmla="*/ 219234 w 1486066"/>
              <a:gd name="connsiteY1" fmla="*/ 1307098 h 1666165"/>
              <a:gd name="connsiteX2" fmla="*/ 387529 w 1486066"/>
              <a:gd name="connsiteY2" fmla="*/ 1542710 h 1666165"/>
              <a:gd name="connsiteX3" fmla="*/ 825094 w 1486066"/>
              <a:gd name="connsiteY3" fmla="*/ 1666126 h 1666165"/>
              <a:gd name="connsiteX4" fmla="*/ 1329978 w 1486066"/>
              <a:gd name="connsiteY4" fmla="*/ 1531491 h 1666165"/>
              <a:gd name="connsiteX5" fmla="*/ 1436564 w 1486066"/>
              <a:gd name="connsiteY5" fmla="*/ 1189292 h 1666165"/>
              <a:gd name="connsiteX6" fmla="*/ 1481443 w 1486066"/>
              <a:gd name="connsiteY6" fmla="*/ 779775 h 1666165"/>
              <a:gd name="connsiteX7" fmla="*/ 1329978 w 1486066"/>
              <a:gd name="connsiteY7" fmla="*/ 420747 h 1666165"/>
              <a:gd name="connsiteX8" fmla="*/ 1139244 w 1486066"/>
              <a:gd name="connsiteY8" fmla="*/ 123427 h 1666165"/>
              <a:gd name="connsiteX9" fmla="*/ 931681 w 1486066"/>
              <a:gd name="connsiteY9" fmla="*/ 11 h 1666165"/>
              <a:gd name="connsiteX10" fmla="*/ 544603 w 1486066"/>
              <a:gd name="connsiteY10" fmla="*/ 129037 h 1666165"/>
              <a:gd name="connsiteX11" fmla="*/ 179965 w 1486066"/>
              <a:gd name="connsiteY11" fmla="*/ 375869 h 1666165"/>
              <a:gd name="connsiteX12" fmla="*/ 6061 w 1486066"/>
              <a:gd name="connsiteY12" fmla="*/ 594652 h 1666165"/>
              <a:gd name="connsiteX13" fmla="*/ 56549 w 1486066"/>
              <a:gd name="connsiteY13" fmla="*/ 1054656 h 1666165"/>
              <a:gd name="connsiteX0" fmla="*/ 0 w 1480005"/>
              <a:gd name="connsiteY0" fmla="*/ 594652 h 1666165"/>
              <a:gd name="connsiteX1" fmla="*/ 213173 w 1480005"/>
              <a:gd name="connsiteY1" fmla="*/ 1307098 h 1666165"/>
              <a:gd name="connsiteX2" fmla="*/ 381468 w 1480005"/>
              <a:gd name="connsiteY2" fmla="*/ 1542710 h 1666165"/>
              <a:gd name="connsiteX3" fmla="*/ 819033 w 1480005"/>
              <a:gd name="connsiteY3" fmla="*/ 1666126 h 1666165"/>
              <a:gd name="connsiteX4" fmla="*/ 1323917 w 1480005"/>
              <a:gd name="connsiteY4" fmla="*/ 1531491 h 1666165"/>
              <a:gd name="connsiteX5" fmla="*/ 1430503 w 1480005"/>
              <a:gd name="connsiteY5" fmla="*/ 1189292 h 1666165"/>
              <a:gd name="connsiteX6" fmla="*/ 1475382 w 1480005"/>
              <a:gd name="connsiteY6" fmla="*/ 779775 h 1666165"/>
              <a:gd name="connsiteX7" fmla="*/ 1323917 w 1480005"/>
              <a:gd name="connsiteY7" fmla="*/ 420747 h 1666165"/>
              <a:gd name="connsiteX8" fmla="*/ 1133183 w 1480005"/>
              <a:gd name="connsiteY8" fmla="*/ 123427 h 1666165"/>
              <a:gd name="connsiteX9" fmla="*/ 925620 w 1480005"/>
              <a:gd name="connsiteY9" fmla="*/ 11 h 1666165"/>
              <a:gd name="connsiteX10" fmla="*/ 538542 w 1480005"/>
              <a:gd name="connsiteY10" fmla="*/ 129037 h 1666165"/>
              <a:gd name="connsiteX11" fmla="*/ 173904 w 1480005"/>
              <a:gd name="connsiteY11" fmla="*/ 375869 h 1666165"/>
              <a:gd name="connsiteX12" fmla="*/ 0 w 1480005"/>
              <a:gd name="connsiteY12" fmla="*/ 594652 h 1666165"/>
              <a:gd name="connsiteX0" fmla="*/ 14219 w 1494224"/>
              <a:gd name="connsiteY0" fmla="*/ 594652 h 1666165"/>
              <a:gd name="connsiteX1" fmla="*/ 227392 w 1494224"/>
              <a:gd name="connsiteY1" fmla="*/ 1307098 h 1666165"/>
              <a:gd name="connsiteX2" fmla="*/ 395687 w 1494224"/>
              <a:gd name="connsiteY2" fmla="*/ 1542710 h 1666165"/>
              <a:gd name="connsiteX3" fmla="*/ 833252 w 1494224"/>
              <a:gd name="connsiteY3" fmla="*/ 1666126 h 1666165"/>
              <a:gd name="connsiteX4" fmla="*/ 1338136 w 1494224"/>
              <a:gd name="connsiteY4" fmla="*/ 1531491 h 1666165"/>
              <a:gd name="connsiteX5" fmla="*/ 1444722 w 1494224"/>
              <a:gd name="connsiteY5" fmla="*/ 1189292 h 1666165"/>
              <a:gd name="connsiteX6" fmla="*/ 1489601 w 1494224"/>
              <a:gd name="connsiteY6" fmla="*/ 779775 h 1666165"/>
              <a:gd name="connsiteX7" fmla="*/ 1338136 w 1494224"/>
              <a:gd name="connsiteY7" fmla="*/ 420747 h 1666165"/>
              <a:gd name="connsiteX8" fmla="*/ 1147402 w 1494224"/>
              <a:gd name="connsiteY8" fmla="*/ 123427 h 1666165"/>
              <a:gd name="connsiteX9" fmla="*/ 939839 w 1494224"/>
              <a:gd name="connsiteY9" fmla="*/ 11 h 1666165"/>
              <a:gd name="connsiteX10" fmla="*/ 552761 w 1494224"/>
              <a:gd name="connsiteY10" fmla="*/ 129037 h 1666165"/>
              <a:gd name="connsiteX11" fmla="*/ 188123 w 1494224"/>
              <a:gd name="connsiteY11" fmla="*/ 375869 h 1666165"/>
              <a:gd name="connsiteX12" fmla="*/ 14219 w 1494224"/>
              <a:gd name="connsiteY12" fmla="*/ 594652 h 1666165"/>
              <a:gd name="connsiteX0" fmla="*/ 9077 w 1489082"/>
              <a:gd name="connsiteY0" fmla="*/ 594652 h 1666165"/>
              <a:gd name="connsiteX1" fmla="*/ 222250 w 1489082"/>
              <a:gd name="connsiteY1" fmla="*/ 1307098 h 1666165"/>
              <a:gd name="connsiteX2" fmla="*/ 390545 w 1489082"/>
              <a:gd name="connsiteY2" fmla="*/ 1542710 h 1666165"/>
              <a:gd name="connsiteX3" fmla="*/ 828110 w 1489082"/>
              <a:gd name="connsiteY3" fmla="*/ 1666126 h 1666165"/>
              <a:gd name="connsiteX4" fmla="*/ 1332994 w 1489082"/>
              <a:gd name="connsiteY4" fmla="*/ 1531491 h 1666165"/>
              <a:gd name="connsiteX5" fmla="*/ 1439580 w 1489082"/>
              <a:gd name="connsiteY5" fmla="*/ 1189292 h 1666165"/>
              <a:gd name="connsiteX6" fmla="*/ 1484459 w 1489082"/>
              <a:gd name="connsiteY6" fmla="*/ 779775 h 1666165"/>
              <a:gd name="connsiteX7" fmla="*/ 1332994 w 1489082"/>
              <a:gd name="connsiteY7" fmla="*/ 420747 h 1666165"/>
              <a:gd name="connsiteX8" fmla="*/ 1142260 w 1489082"/>
              <a:gd name="connsiteY8" fmla="*/ 123427 h 1666165"/>
              <a:gd name="connsiteX9" fmla="*/ 934697 w 1489082"/>
              <a:gd name="connsiteY9" fmla="*/ 11 h 1666165"/>
              <a:gd name="connsiteX10" fmla="*/ 547619 w 1489082"/>
              <a:gd name="connsiteY10" fmla="*/ 129037 h 1666165"/>
              <a:gd name="connsiteX11" fmla="*/ 9077 w 1489082"/>
              <a:gd name="connsiteY11" fmla="*/ 594652 h 1666165"/>
              <a:gd name="connsiteX0" fmla="*/ 9077 w 1501902"/>
              <a:gd name="connsiteY0" fmla="*/ 594652 h 1666165"/>
              <a:gd name="connsiteX1" fmla="*/ 222250 w 1501902"/>
              <a:gd name="connsiteY1" fmla="*/ 1307098 h 1666165"/>
              <a:gd name="connsiteX2" fmla="*/ 390545 w 1501902"/>
              <a:gd name="connsiteY2" fmla="*/ 1542710 h 1666165"/>
              <a:gd name="connsiteX3" fmla="*/ 828110 w 1501902"/>
              <a:gd name="connsiteY3" fmla="*/ 1666126 h 1666165"/>
              <a:gd name="connsiteX4" fmla="*/ 1332994 w 1501902"/>
              <a:gd name="connsiteY4" fmla="*/ 1531491 h 1666165"/>
              <a:gd name="connsiteX5" fmla="*/ 1439580 w 1501902"/>
              <a:gd name="connsiteY5" fmla="*/ 1189292 h 1666165"/>
              <a:gd name="connsiteX6" fmla="*/ 1484459 w 1501902"/>
              <a:gd name="connsiteY6" fmla="*/ 779775 h 1666165"/>
              <a:gd name="connsiteX7" fmla="*/ 1142260 w 1501902"/>
              <a:gd name="connsiteY7" fmla="*/ 123427 h 1666165"/>
              <a:gd name="connsiteX8" fmla="*/ 934697 w 1501902"/>
              <a:gd name="connsiteY8" fmla="*/ 11 h 1666165"/>
              <a:gd name="connsiteX9" fmla="*/ 547619 w 1501902"/>
              <a:gd name="connsiteY9" fmla="*/ 129037 h 1666165"/>
              <a:gd name="connsiteX10" fmla="*/ 9077 w 1501902"/>
              <a:gd name="connsiteY10" fmla="*/ 594652 h 1666165"/>
              <a:gd name="connsiteX0" fmla="*/ 9077 w 1491891"/>
              <a:gd name="connsiteY0" fmla="*/ 594652 h 1666165"/>
              <a:gd name="connsiteX1" fmla="*/ 222250 w 1491891"/>
              <a:gd name="connsiteY1" fmla="*/ 1307098 h 1666165"/>
              <a:gd name="connsiteX2" fmla="*/ 390545 w 1491891"/>
              <a:gd name="connsiteY2" fmla="*/ 1542710 h 1666165"/>
              <a:gd name="connsiteX3" fmla="*/ 828110 w 1491891"/>
              <a:gd name="connsiteY3" fmla="*/ 1666126 h 1666165"/>
              <a:gd name="connsiteX4" fmla="*/ 1332994 w 1491891"/>
              <a:gd name="connsiteY4" fmla="*/ 1531491 h 1666165"/>
              <a:gd name="connsiteX5" fmla="*/ 1484459 w 1491891"/>
              <a:gd name="connsiteY5" fmla="*/ 779775 h 1666165"/>
              <a:gd name="connsiteX6" fmla="*/ 1142260 w 1491891"/>
              <a:gd name="connsiteY6" fmla="*/ 123427 h 1666165"/>
              <a:gd name="connsiteX7" fmla="*/ 934697 w 1491891"/>
              <a:gd name="connsiteY7" fmla="*/ 11 h 1666165"/>
              <a:gd name="connsiteX8" fmla="*/ 547619 w 1491891"/>
              <a:gd name="connsiteY8" fmla="*/ 129037 h 1666165"/>
              <a:gd name="connsiteX9" fmla="*/ 9077 w 1491891"/>
              <a:gd name="connsiteY9" fmla="*/ 594652 h 1666165"/>
              <a:gd name="connsiteX0" fmla="*/ 10852 w 1493666"/>
              <a:gd name="connsiteY0" fmla="*/ 594652 h 1666169"/>
              <a:gd name="connsiteX1" fmla="*/ 183580 w 1493666"/>
              <a:gd name="connsiteY1" fmla="*/ 1268412 h 1666169"/>
              <a:gd name="connsiteX2" fmla="*/ 392320 w 1493666"/>
              <a:gd name="connsiteY2" fmla="*/ 1542710 h 1666169"/>
              <a:gd name="connsiteX3" fmla="*/ 829885 w 1493666"/>
              <a:gd name="connsiteY3" fmla="*/ 1666126 h 1666169"/>
              <a:gd name="connsiteX4" fmla="*/ 1334769 w 1493666"/>
              <a:gd name="connsiteY4" fmla="*/ 1531491 h 1666169"/>
              <a:gd name="connsiteX5" fmla="*/ 1486234 w 1493666"/>
              <a:gd name="connsiteY5" fmla="*/ 779775 h 1666169"/>
              <a:gd name="connsiteX6" fmla="*/ 1144035 w 1493666"/>
              <a:gd name="connsiteY6" fmla="*/ 123427 h 1666169"/>
              <a:gd name="connsiteX7" fmla="*/ 936472 w 1493666"/>
              <a:gd name="connsiteY7" fmla="*/ 11 h 1666169"/>
              <a:gd name="connsiteX8" fmla="*/ 549394 w 1493666"/>
              <a:gd name="connsiteY8" fmla="*/ 129037 h 1666169"/>
              <a:gd name="connsiteX9" fmla="*/ 10852 w 1493666"/>
              <a:gd name="connsiteY9" fmla="*/ 594652 h 1666169"/>
              <a:gd name="connsiteX0" fmla="*/ 13894 w 1496708"/>
              <a:gd name="connsiteY0" fmla="*/ 594652 h 1666169"/>
              <a:gd name="connsiteX1" fmla="*/ 140902 w 1496708"/>
              <a:gd name="connsiteY1" fmla="*/ 1268412 h 1666169"/>
              <a:gd name="connsiteX2" fmla="*/ 395362 w 1496708"/>
              <a:gd name="connsiteY2" fmla="*/ 1542710 h 1666169"/>
              <a:gd name="connsiteX3" fmla="*/ 832927 w 1496708"/>
              <a:gd name="connsiteY3" fmla="*/ 1666126 h 1666169"/>
              <a:gd name="connsiteX4" fmla="*/ 1337811 w 1496708"/>
              <a:gd name="connsiteY4" fmla="*/ 1531491 h 1666169"/>
              <a:gd name="connsiteX5" fmla="*/ 1489276 w 1496708"/>
              <a:gd name="connsiteY5" fmla="*/ 779775 h 1666169"/>
              <a:gd name="connsiteX6" fmla="*/ 1147077 w 1496708"/>
              <a:gd name="connsiteY6" fmla="*/ 123427 h 1666169"/>
              <a:gd name="connsiteX7" fmla="*/ 939514 w 1496708"/>
              <a:gd name="connsiteY7" fmla="*/ 11 h 1666169"/>
              <a:gd name="connsiteX8" fmla="*/ 552436 w 1496708"/>
              <a:gd name="connsiteY8" fmla="*/ 129037 h 1666169"/>
              <a:gd name="connsiteX9" fmla="*/ 13894 w 1496708"/>
              <a:gd name="connsiteY9" fmla="*/ 594652 h 1666169"/>
              <a:gd name="connsiteX0" fmla="*/ 13894 w 1493356"/>
              <a:gd name="connsiteY0" fmla="*/ 594652 h 1666169"/>
              <a:gd name="connsiteX1" fmla="*/ 140902 w 1493356"/>
              <a:gd name="connsiteY1" fmla="*/ 1268412 h 1666169"/>
              <a:gd name="connsiteX2" fmla="*/ 395362 w 1493356"/>
              <a:gd name="connsiteY2" fmla="*/ 1542710 h 1666169"/>
              <a:gd name="connsiteX3" fmla="*/ 832927 w 1493356"/>
              <a:gd name="connsiteY3" fmla="*/ 1666126 h 1666169"/>
              <a:gd name="connsiteX4" fmla="*/ 1337811 w 1493356"/>
              <a:gd name="connsiteY4" fmla="*/ 1531491 h 1666169"/>
              <a:gd name="connsiteX5" fmla="*/ 1489276 w 1493356"/>
              <a:gd name="connsiteY5" fmla="*/ 779775 h 1666169"/>
              <a:gd name="connsiteX6" fmla="*/ 1210382 w 1493356"/>
              <a:gd name="connsiteY6" fmla="*/ 123427 h 1666169"/>
              <a:gd name="connsiteX7" fmla="*/ 939514 w 1493356"/>
              <a:gd name="connsiteY7" fmla="*/ 11 h 1666169"/>
              <a:gd name="connsiteX8" fmla="*/ 552436 w 1493356"/>
              <a:gd name="connsiteY8" fmla="*/ 129037 h 1666169"/>
              <a:gd name="connsiteX9" fmla="*/ 13894 w 1493356"/>
              <a:gd name="connsiteY9" fmla="*/ 594652 h 1666169"/>
              <a:gd name="connsiteX0" fmla="*/ 13894 w 1492733"/>
              <a:gd name="connsiteY0" fmla="*/ 594652 h 1666935"/>
              <a:gd name="connsiteX1" fmla="*/ 140902 w 1492733"/>
              <a:gd name="connsiteY1" fmla="*/ 1268412 h 1666935"/>
              <a:gd name="connsiteX2" fmla="*/ 395362 w 1492733"/>
              <a:gd name="connsiteY2" fmla="*/ 1542710 h 1666935"/>
              <a:gd name="connsiteX3" fmla="*/ 832927 w 1492733"/>
              <a:gd name="connsiteY3" fmla="*/ 1666126 h 1666935"/>
              <a:gd name="connsiteX4" fmla="*/ 1330777 w 1492733"/>
              <a:gd name="connsiteY4" fmla="*/ 1489288 h 1666935"/>
              <a:gd name="connsiteX5" fmla="*/ 1489276 w 1492733"/>
              <a:gd name="connsiteY5" fmla="*/ 779775 h 1666935"/>
              <a:gd name="connsiteX6" fmla="*/ 1210382 w 1492733"/>
              <a:gd name="connsiteY6" fmla="*/ 123427 h 1666935"/>
              <a:gd name="connsiteX7" fmla="*/ 939514 w 1492733"/>
              <a:gd name="connsiteY7" fmla="*/ 11 h 1666935"/>
              <a:gd name="connsiteX8" fmla="*/ 552436 w 1492733"/>
              <a:gd name="connsiteY8" fmla="*/ 129037 h 1666935"/>
              <a:gd name="connsiteX9" fmla="*/ 13894 w 1492733"/>
              <a:gd name="connsiteY9" fmla="*/ 594652 h 1666935"/>
              <a:gd name="connsiteX0" fmla="*/ 13894 w 1492733"/>
              <a:gd name="connsiteY0" fmla="*/ 539375 h 1611658"/>
              <a:gd name="connsiteX1" fmla="*/ 140902 w 1492733"/>
              <a:gd name="connsiteY1" fmla="*/ 1213135 h 1611658"/>
              <a:gd name="connsiteX2" fmla="*/ 395362 w 1492733"/>
              <a:gd name="connsiteY2" fmla="*/ 1487433 h 1611658"/>
              <a:gd name="connsiteX3" fmla="*/ 832927 w 1492733"/>
              <a:gd name="connsiteY3" fmla="*/ 1610849 h 1611658"/>
              <a:gd name="connsiteX4" fmla="*/ 1330777 w 1492733"/>
              <a:gd name="connsiteY4" fmla="*/ 1434011 h 1611658"/>
              <a:gd name="connsiteX5" fmla="*/ 1489276 w 1492733"/>
              <a:gd name="connsiteY5" fmla="*/ 724498 h 1611658"/>
              <a:gd name="connsiteX6" fmla="*/ 1210382 w 1492733"/>
              <a:gd name="connsiteY6" fmla="*/ 68150 h 1611658"/>
              <a:gd name="connsiteX7" fmla="*/ 552436 w 1492733"/>
              <a:gd name="connsiteY7" fmla="*/ 73760 h 1611658"/>
              <a:gd name="connsiteX8" fmla="*/ 13894 w 1492733"/>
              <a:gd name="connsiteY8" fmla="*/ 539375 h 1611658"/>
              <a:gd name="connsiteX0" fmla="*/ 22437 w 1501276"/>
              <a:gd name="connsiteY0" fmla="*/ 539375 h 1620865"/>
              <a:gd name="connsiteX1" fmla="*/ 149445 w 1501276"/>
              <a:gd name="connsiteY1" fmla="*/ 1213135 h 1620865"/>
              <a:gd name="connsiteX2" fmla="*/ 841470 w 1501276"/>
              <a:gd name="connsiteY2" fmla="*/ 1610849 h 1620865"/>
              <a:gd name="connsiteX3" fmla="*/ 1339320 w 1501276"/>
              <a:gd name="connsiteY3" fmla="*/ 1434011 h 1620865"/>
              <a:gd name="connsiteX4" fmla="*/ 1497819 w 1501276"/>
              <a:gd name="connsiteY4" fmla="*/ 724498 h 1620865"/>
              <a:gd name="connsiteX5" fmla="*/ 1218925 w 1501276"/>
              <a:gd name="connsiteY5" fmla="*/ 68150 h 1620865"/>
              <a:gd name="connsiteX6" fmla="*/ 560979 w 1501276"/>
              <a:gd name="connsiteY6" fmla="*/ 73760 h 1620865"/>
              <a:gd name="connsiteX7" fmla="*/ 22437 w 1501276"/>
              <a:gd name="connsiteY7" fmla="*/ 539375 h 1620865"/>
              <a:gd name="connsiteX0" fmla="*/ 18441 w 1498582"/>
              <a:gd name="connsiteY0" fmla="*/ 539375 h 1620866"/>
              <a:gd name="connsiteX1" fmla="*/ 145449 w 1498582"/>
              <a:gd name="connsiteY1" fmla="*/ 1213135 h 1620866"/>
              <a:gd name="connsiteX2" fmla="*/ 672288 w 1498582"/>
              <a:gd name="connsiteY2" fmla="*/ 1610850 h 1620866"/>
              <a:gd name="connsiteX3" fmla="*/ 1335324 w 1498582"/>
              <a:gd name="connsiteY3" fmla="*/ 1434011 h 1620866"/>
              <a:gd name="connsiteX4" fmla="*/ 1493823 w 1498582"/>
              <a:gd name="connsiteY4" fmla="*/ 724498 h 1620866"/>
              <a:gd name="connsiteX5" fmla="*/ 1214929 w 1498582"/>
              <a:gd name="connsiteY5" fmla="*/ 68150 h 1620866"/>
              <a:gd name="connsiteX6" fmla="*/ 556983 w 1498582"/>
              <a:gd name="connsiteY6" fmla="*/ 73760 h 1620866"/>
              <a:gd name="connsiteX7" fmla="*/ 18441 w 1498582"/>
              <a:gd name="connsiteY7" fmla="*/ 539375 h 1620866"/>
              <a:gd name="connsiteX0" fmla="*/ 18441 w 1502750"/>
              <a:gd name="connsiteY0" fmla="*/ 539375 h 1618556"/>
              <a:gd name="connsiteX1" fmla="*/ 145449 w 1502750"/>
              <a:gd name="connsiteY1" fmla="*/ 1213135 h 1618556"/>
              <a:gd name="connsiteX2" fmla="*/ 672288 w 1502750"/>
              <a:gd name="connsiteY2" fmla="*/ 1610850 h 1618556"/>
              <a:gd name="connsiteX3" fmla="*/ 1361406 w 1502750"/>
              <a:gd name="connsiteY3" fmla="*/ 1416622 h 1618556"/>
              <a:gd name="connsiteX4" fmla="*/ 1493823 w 1502750"/>
              <a:gd name="connsiteY4" fmla="*/ 724498 h 1618556"/>
              <a:gd name="connsiteX5" fmla="*/ 1214929 w 1502750"/>
              <a:gd name="connsiteY5" fmla="*/ 68150 h 1618556"/>
              <a:gd name="connsiteX6" fmla="*/ 556983 w 1502750"/>
              <a:gd name="connsiteY6" fmla="*/ 73760 h 1618556"/>
              <a:gd name="connsiteX7" fmla="*/ 18441 w 1502750"/>
              <a:gd name="connsiteY7" fmla="*/ 539375 h 1618556"/>
              <a:gd name="connsiteX0" fmla="*/ 18441 w 1502157"/>
              <a:gd name="connsiteY0" fmla="*/ 500120 h 1579301"/>
              <a:gd name="connsiteX1" fmla="*/ 145449 w 1502157"/>
              <a:gd name="connsiteY1" fmla="*/ 1173880 h 1579301"/>
              <a:gd name="connsiteX2" fmla="*/ 672288 w 1502157"/>
              <a:gd name="connsiteY2" fmla="*/ 1571595 h 1579301"/>
              <a:gd name="connsiteX3" fmla="*/ 1361406 w 1502157"/>
              <a:gd name="connsiteY3" fmla="*/ 1377367 h 1579301"/>
              <a:gd name="connsiteX4" fmla="*/ 1493823 w 1502157"/>
              <a:gd name="connsiteY4" fmla="*/ 685243 h 1579301"/>
              <a:gd name="connsiteX5" fmla="*/ 1223623 w 1502157"/>
              <a:gd name="connsiteY5" fmla="*/ 107141 h 1579301"/>
              <a:gd name="connsiteX6" fmla="*/ 556983 w 1502157"/>
              <a:gd name="connsiteY6" fmla="*/ 34505 h 1579301"/>
              <a:gd name="connsiteX7" fmla="*/ 18441 w 1502157"/>
              <a:gd name="connsiteY7" fmla="*/ 500120 h 1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157" h="1579301">
                <a:moveTo>
                  <a:pt x="18441" y="500120"/>
                </a:moveTo>
                <a:cubicBezTo>
                  <a:pt x="-35787" y="696463"/>
                  <a:pt x="36475" y="995301"/>
                  <a:pt x="145449" y="1173880"/>
                </a:cubicBezTo>
                <a:cubicBezTo>
                  <a:pt x="254423" y="1352459"/>
                  <a:pt x="469629" y="1537681"/>
                  <a:pt x="672288" y="1571595"/>
                </a:cubicBezTo>
                <a:cubicBezTo>
                  <a:pt x="874948" y="1605510"/>
                  <a:pt x="1224484" y="1525092"/>
                  <a:pt x="1361406" y="1377367"/>
                </a:cubicBezTo>
                <a:cubicBezTo>
                  <a:pt x="1498328" y="1229642"/>
                  <a:pt x="1516787" y="896947"/>
                  <a:pt x="1493823" y="685243"/>
                </a:cubicBezTo>
                <a:cubicBezTo>
                  <a:pt x="1470859" y="473539"/>
                  <a:pt x="1315250" y="237102"/>
                  <a:pt x="1223623" y="107141"/>
                </a:cubicBezTo>
                <a:cubicBezTo>
                  <a:pt x="1067483" y="-1315"/>
                  <a:pt x="757847" y="-30991"/>
                  <a:pt x="556983" y="34505"/>
                </a:cubicBezTo>
                <a:cubicBezTo>
                  <a:pt x="356119" y="100002"/>
                  <a:pt x="72669" y="303777"/>
                  <a:pt x="18441" y="5001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76652-86EB-9D76-A321-48C5A9D7C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6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FF38-F252-305D-B07E-9D0CDA92C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512421"/>
            <a:ext cx="11209958" cy="76782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Gratitude: What Comes to Your Mind When You Think of Gratitude?</a:t>
            </a:r>
          </a:p>
        </p:txBody>
      </p:sp>
      <p:pic>
        <p:nvPicPr>
          <p:cNvPr id="7" name="Content Placeholder 6" descr="Gratitude">
            <a:extLst>
              <a:ext uri="{FF2B5EF4-FFF2-40B4-BE49-F238E27FC236}">
                <a16:creationId xmlns:a16="http://schemas.microsoft.com/office/drawing/2014/main" id="{9178615E-9177-A06F-B9BE-BF85B470841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1953" y="2004001"/>
            <a:ext cx="8667737" cy="377046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DF524-BD3F-E57F-AECC-E87B6523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23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807B-4A6B-E725-3E9A-382266C1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68" y="438911"/>
            <a:ext cx="10449784" cy="651229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Key Take Aways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C54BC-1A68-6F94-73DD-1E97B22E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35C11D-37FF-8BC1-8917-EF86139E8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24" y="1410208"/>
            <a:ext cx="4897120" cy="3903819"/>
          </a:xfrm>
        </p:spPr>
        <p:txBody>
          <a:bodyPr/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What is Gratitude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Benefits of Gratitude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Daily Cultivating of Gratitude</a:t>
            </a:r>
          </a:p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What Will You Do Differently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Should'Ve, Would'Ve, Could'Ve... - Should'Ve, Would'Ve, Could'Ve... Poem by  Heather Marie Mortimer">
            <a:extLst>
              <a:ext uri="{FF2B5EF4-FFF2-40B4-BE49-F238E27FC236}">
                <a16:creationId xmlns:a16="http://schemas.microsoft.com/office/drawing/2014/main" id="{4956CCBD-EB44-87B2-0EC0-65D79A1BA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92" y="2665984"/>
            <a:ext cx="5715000" cy="3190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5479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17">
            <a:extLst>
              <a:ext uri="{FF2B5EF4-FFF2-40B4-BE49-F238E27FC236}">
                <a16:creationId xmlns:a16="http://schemas.microsoft.com/office/drawing/2014/main" id="{6FCFD562-3DA5-C638-44BE-F4B39DA47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19">
            <a:extLst>
              <a:ext uri="{FF2B5EF4-FFF2-40B4-BE49-F238E27FC236}">
                <a16:creationId xmlns:a16="http://schemas.microsoft.com/office/drawing/2014/main" id="{C0E33C3E-2957-5169-5C3F-DF03BFEB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5D069-4AD7-9066-42C8-E7F585D00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418" y="857438"/>
            <a:ext cx="7107383" cy="871571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What Is Gratitude?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3917-B6B3-C2E4-8CFF-44AC5FFE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4258" y="2068296"/>
            <a:ext cx="6552515" cy="1218003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Is it a “state” or a “trait”  or BOTH?</a:t>
            </a:r>
          </a:p>
        </p:txBody>
      </p:sp>
      <p:sp>
        <p:nvSpPr>
          <p:cNvPr id="54" name="Freeform: Shape 21">
            <a:extLst>
              <a:ext uri="{FF2B5EF4-FFF2-40B4-BE49-F238E27FC236}">
                <a16:creationId xmlns:a16="http://schemas.microsoft.com/office/drawing/2014/main" id="{A2305526-F04C-40A3-5BAD-C5A3C4373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240541">
            <a:off x="10520103" y="759323"/>
            <a:ext cx="1708444" cy="913126"/>
          </a:xfrm>
          <a:custGeom>
            <a:avLst/>
            <a:gdLst>
              <a:gd name="connsiteX0" fmla="*/ 1708444 w 1708444"/>
              <a:gd name="connsiteY0" fmla="*/ 913126 h 913126"/>
              <a:gd name="connsiteX1" fmla="*/ 1635080 w 1708444"/>
              <a:gd name="connsiteY1" fmla="*/ 897145 h 913126"/>
              <a:gd name="connsiteX2" fmla="*/ 1160369 w 1708444"/>
              <a:gd name="connsiteY2" fmla="*/ 816811 h 913126"/>
              <a:gd name="connsiteX3" fmla="*/ 1054424 w 1708444"/>
              <a:gd name="connsiteY3" fmla="*/ 797010 h 913126"/>
              <a:gd name="connsiteX4" fmla="*/ 80920 w 1708444"/>
              <a:gd name="connsiteY4" fmla="*/ 626687 h 913126"/>
              <a:gd name="connsiteX5" fmla="*/ 0 w 1708444"/>
              <a:gd name="connsiteY5" fmla="*/ 612476 h 913126"/>
              <a:gd name="connsiteX6" fmla="*/ 71183 w 1708444"/>
              <a:gd name="connsiteY6" fmla="*/ 178935 h 913126"/>
              <a:gd name="connsiteX7" fmla="*/ 93054 w 1708444"/>
              <a:gd name="connsiteY7" fmla="*/ 163836 h 913126"/>
              <a:gd name="connsiteX8" fmla="*/ 277524 w 1708444"/>
              <a:gd name="connsiteY8" fmla="*/ 66597 h 913126"/>
              <a:gd name="connsiteX9" fmla="*/ 1008890 w 1708444"/>
              <a:gd name="connsiteY9" fmla="*/ 66844 h 913126"/>
              <a:gd name="connsiteX10" fmla="*/ 1544820 w 1708444"/>
              <a:gd name="connsiteY10" fmla="*/ 492122 h 913126"/>
              <a:gd name="connsiteX11" fmla="*/ 1708444 w 1708444"/>
              <a:gd name="connsiteY11" fmla="*/ 913126 h 913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8444" h="913126">
                <a:moveTo>
                  <a:pt x="1708444" y="913126"/>
                </a:moveTo>
                <a:lnTo>
                  <a:pt x="1635080" y="897145"/>
                </a:lnTo>
                <a:lnTo>
                  <a:pt x="1160369" y="816811"/>
                </a:lnTo>
                <a:lnTo>
                  <a:pt x="1054424" y="797010"/>
                </a:lnTo>
                <a:cubicBezTo>
                  <a:pt x="720214" y="732583"/>
                  <a:pt x="304205" y="673309"/>
                  <a:pt x="80920" y="626687"/>
                </a:cubicBezTo>
                <a:lnTo>
                  <a:pt x="0" y="612476"/>
                </a:lnTo>
                <a:lnTo>
                  <a:pt x="71183" y="178935"/>
                </a:lnTo>
                <a:lnTo>
                  <a:pt x="93054" y="163836"/>
                </a:lnTo>
                <a:cubicBezTo>
                  <a:pt x="154495" y="124439"/>
                  <a:pt x="217590" y="90269"/>
                  <a:pt x="277524" y="66597"/>
                </a:cubicBezTo>
                <a:cubicBezTo>
                  <a:pt x="486058" y="-38710"/>
                  <a:pt x="797675" y="-4077"/>
                  <a:pt x="1008890" y="66844"/>
                </a:cubicBezTo>
                <a:cubicBezTo>
                  <a:pt x="1220106" y="137765"/>
                  <a:pt x="1445365" y="338615"/>
                  <a:pt x="1544820" y="492122"/>
                </a:cubicBezTo>
                <a:cubicBezTo>
                  <a:pt x="1658281" y="627164"/>
                  <a:pt x="1707869" y="848192"/>
                  <a:pt x="1708444" y="91312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23">
            <a:extLst>
              <a:ext uri="{FF2B5EF4-FFF2-40B4-BE49-F238E27FC236}">
                <a16:creationId xmlns:a16="http://schemas.microsoft.com/office/drawing/2014/main" id="{065F5869-2CE3-863D-7BC2-F37DA9832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419752" y="1621301"/>
            <a:ext cx="290142" cy="273733"/>
          </a:xfrm>
          <a:custGeom>
            <a:avLst/>
            <a:gdLst>
              <a:gd name="connsiteX0" fmla="*/ 66240 w 1495757"/>
              <a:gd name="connsiteY0" fmla="*/ 1054656 h 1666165"/>
              <a:gd name="connsiteX1" fmla="*/ 228925 w 1495757"/>
              <a:gd name="connsiteY1" fmla="*/ 1307098 h 1666165"/>
              <a:gd name="connsiteX2" fmla="*/ 397220 w 1495757"/>
              <a:gd name="connsiteY2" fmla="*/ 1542710 h 1666165"/>
              <a:gd name="connsiteX3" fmla="*/ 834785 w 1495757"/>
              <a:gd name="connsiteY3" fmla="*/ 1666126 h 1666165"/>
              <a:gd name="connsiteX4" fmla="*/ 1339669 w 1495757"/>
              <a:gd name="connsiteY4" fmla="*/ 1531491 h 1666165"/>
              <a:gd name="connsiteX5" fmla="*/ 1446255 w 1495757"/>
              <a:gd name="connsiteY5" fmla="*/ 1189292 h 1666165"/>
              <a:gd name="connsiteX6" fmla="*/ 1491134 w 1495757"/>
              <a:gd name="connsiteY6" fmla="*/ 779775 h 1666165"/>
              <a:gd name="connsiteX7" fmla="*/ 1339669 w 1495757"/>
              <a:gd name="connsiteY7" fmla="*/ 420747 h 1666165"/>
              <a:gd name="connsiteX8" fmla="*/ 1148935 w 1495757"/>
              <a:gd name="connsiteY8" fmla="*/ 123427 h 1666165"/>
              <a:gd name="connsiteX9" fmla="*/ 941372 w 1495757"/>
              <a:gd name="connsiteY9" fmla="*/ 11 h 1666165"/>
              <a:gd name="connsiteX10" fmla="*/ 554294 w 1495757"/>
              <a:gd name="connsiteY10" fmla="*/ 129037 h 1666165"/>
              <a:gd name="connsiteX11" fmla="*/ 189656 w 1495757"/>
              <a:gd name="connsiteY11" fmla="*/ 375869 h 1666165"/>
              <a:gd name="connsiteX12" fmla="*/ 15752 w 1495757"/>
              <a:gd name="connsiteY12" fmla="*/ 594652 h 1666165"/>
              <a:gd name="connsiteX13" fmla="*/ 15752 w 1495757"/>
              <a:gd name="connsiteY13" fmla="*/ 880752 h 1666165"/>
              <a:gd name="connsiteX14" fmla="*/ 66240 w 1495757"/>
              <a:gd name="connsiteY14" fmla="*/ 1054656 h 1666165"/>
              <a:gd name="connsiteX0" fmla="*/ 56549 w 1486066"/>
              <a:gd name="connsiteY0" fmla="*/ 1054656 h 1666165"/>
              <a:gd name="connsiteX1" fmla="*/ 219234 w 1486066"/>
              <a:gd name="connsiteY1" fmla="*/ 1307098 h 1666165"/>
              <a:gd name="connsiteX2" fmla="*/ 387529 w 1486066"/>
              <a:gd name="connsiteY2" fmla="*/ 1542710 h 1666165"/>
              <a:gd name="connsiteX3" fmla="*/ 825094 w 1486066"/>
              <a:gd name="connsiteY3" fmla="*/ 1666126 h 1666165"/>
              <a:gd name="connsiteX4" fmla="*/ 1329978 w 1486066"/>
              <a:gd name="connsiteY4" fmla="*/ 1531491 h 1666165"/>
              <a:gd name="connsiteX5" fmla="*/ 1436564 w 1486066"/>
              <a:gd name="connsiteY5" fmla="*/ 1189292 h 1666165"/>
              <a:gd name="connsiteX6" fmla="*/ 1481443 w 1486066"/>
              <a:gd name="connsiteY6" fmla="*/ 779775 h 1666165"/>
              <a:gd name="connsiteX7" fmla="*/ 1329978 w 1486066"/>
              <a:gd name="connsiteY7" fmla="*/ 420747 h 1666165"/>
              <a:gd name="connsiteX8" fmla="*/ 1139244 w 1486066"/>
              <a:gd name="connsiteY8" fmla="*/ 123427 h 1666165"/>
              <a:gd name="connsiteX9" fmla="*/ 931681 w 1486066"/>
              <a:gd name="connsiteY9" fmla="*/ 11 h 1666165"/>
              <a:gd name="connsiteX10" fmla="*/ 544603 w 1486066"/>
              <a:gd name="connsiteY10" fmla="*/ 129037 h 1666165"/>
              <a:gd name="connsiteX11" fmla="*/ 179965 w 1486066"/>
              <a:gd name="connsiteY11" fmla="*/ 375869 h 1666165"/>
              <a:gd name="connsiteX12" fmla="*/ 6061 w 1486066"/>
              <a:gd name="connsiteY12" fmla="*/ 594652 h 1666165"/>
              <a:gd name="connsiteX13" fmla="*/ 56549 w 1486066"/>
              <a:gd name="connsiteY13" fmla="*/ 1054656 h 1666165"/>
              <a:gd name="connsiteX0" fmla="*/ 0 w 1480005"/>
              <a:gd name="connsiteY0" fmla="*/ 594652 h 1666165"/>
              <a:gd name="connsiteX1" fmla="*/ 213173 w 1480005"/>
              <a:gd name="connsiteY1" fmla="*/ 1307098 h 1666165"/>
              <a:gd name="connsiteX2" fmla="*/ 381468 w 1480005"/>
              <a:gd name="connsiteY2" fmla="*/ 1542710 h 1666165"/>
              <a:gd name="connsiteX3" fmla="*/ 819033 w 1480005"/>
              <a:gd name="connsiteY3" fmla="*/ 1666126 h 1666165"/>
              <a:gd name="connsiteX4" fmla="*/ 1323917 w 1480005"/>
              <a:gd name="connsiteY4" fmla="*/ 1531491 h 1666165"/>
              <a:gd name="connsiteX5" fmla="*/ 1430503 w 1480005"/>
              <a:gd name="connsiteY5" fmla="*/ 1189292 h 1666165"/>
              <a:gd name="connsiteX6" fmla="*/ 1475382 w 1480005"/>
              <a:gd name="connsiteY6" fmla="*/ 779775 h 1666165"/>
              <a:gd name="connsiteX7" fmla="*/ 1323917 w 1480005"/>
              <a:gd name="connsiteY7" fmla="*/ 420747 h 1666165"/>
              <a:gd name="connsiteX8" fmla="*/ 1133183 w 1480005"/>
              <a:gd name="connsiteY8" fmla="*/ 123427 h 1666165"/>
              <a:gd name="connsiteX9" fmla="*/ 925620 w 1480005"/>
              <a:gd name="connsiteY9" fmla="*/ 11 h 1666165"/>
              <a:gd name="connsiteX10" fmla="*/ 538542 w 1480005"/>
              <a:gd name="connsiteY10" fmla="*/ 129037 h 1666165"/>
              <a:gd name="connsiteX11" fmla="*/ 173904 w 1480005"/>
              <a:gd name="connsiteY11" fmla="*/ 375869 h 1666165"/>
              <a:gd name="connsiteX12" fmla="*/ 0 w 1480005"/>
              <a:gd name="connsiteY12" fmla="*/ 594652 h 1666165"/>
              <a:gd name="connsiteX0" fmla="*/ 14219 w 1494224"/>
              <a:gd name="connsiteY0" fmla="*/ 594652 h 1666165"/>
              <a:gd name="connsiteX1" fmla="*/ 227392 w 1494224"/>
              <a:gd name="connsiteY1" fmla="*/ 1307098 h 1666165"/>
              <a:gd name="connsiteX2" fmla="*/ 395687 w 1494224"/>
              <a:gd name="connsiteY2" fmla="*/ 1542710 h 1666165"/>
              <a:gd name="connsiteX3" fmla="*/ 833252 w 1494224"/>
              <a:gd name="connsiteY3" fmla="*/ 1666126 h 1666165"/>
              <a:gd name="connsiteX4" fmla="*/ 1338136 w 1494224"/>
              <a:gd name="connsiteY4" fmla="*/ 1531491 h 1666165"/>
              <a:gd name="connsiteX5" fmla="*/ 1444722 w 1494224"/>
              <a:gd name="connsiteY5" fmla="*/ 1189292 h 1666165"/>
              <a:gd name="connsiteX6" fmla="*/ 1489601 w 1494224"/>
              <a:gd name="connsiteY6" fmla="*/ 779775 h 1666165"/>
              <a:gd name="connsiteX7" fmla="*/ 1338136 w 1494224"/>
              <a:gd name="connsiteY7" fmla="*/ 420747 h 1666165"/>
              <a:gd name="connsiteX8" fmla="*/ 1147402 w 1494224"/>
              <a:gd name="connsiteY8" fmla="*/ 123427 h 1666165"/>
              <a:gd name="connsiteX9" fmla="*/ 939839 w 1494224"/>
              <a:gd name="connsiteY9" fmla="*/ 11 h 1666165"/>
              <a:gd name="connsiteX10" fmla="*/ 552761 w 1494224"/>
              <a:gd name="connsiteY10" fmla="*/ 129037 h 1666165"/>
              <a:gd name="connsiteX11" fmla="*/ 188123 w 1494224"/>
              <a:gd name="connsiteY11" fmla="*/ 375869 h 1666165"/>
              <a:gd name="connsiteX12" fmla="*/ 14219 w 1494224"/>
              <a:gd name="connsiteY12" fmla="*/ 594652 h 1666165"/>
              <a:gd name="connsiteX0" fmla="*/ 9077 w 1489082"/>
              <a:gd name="connsiteY0" fmla="*/ 594652 h 1666165"/>
              <a:gd name="connsiteX1" fmla="*/ 222250 w 1489082"/>
              <a:gd name="connsiteY1" fmla="*/ 1307098 h 1666165"/>
              <a:gd name="connsiteX2" fmla="*/ 390545 w 1489082"/>
              <a:gd name="connsiteY2" fmla="*/ 1542710 h 1666165"/>
              <a:gd name="connsiteX3" fmla="*/ 828110 w 1489082"/>
              <a:gd name="connsiteY3" fmla="*/ 1666126 h 1666165"/>
              <a:gd name="connsiteX4" fmla="*/ 1332994 w 1489082"/>
              <a:gd name="connsiteY4" fmla="*/ 1531491 h 1666165"/>
              <a:gd name="connsiteX5" fmla="*/ 1439580 w 1489082"/>
              <a:gd name="connsiteY5" fmla="*/ 1189292 h 1666165"/>
              <a:gd name="connsiteX6" fmla="*/ 1484459 w 1489082"/>
              <a:gd name="connsiteY6" fmla="*/ 779775 h 1666165"/>
              <a:gd name="connsiteX7" fmla="*/ 1332994 w 1489082"/>
              <a:gd name="connsiteY7" fmla="*/ 420747 h 1666165"/>
              <a:gd name="connsiteX8" fmla="*/ 1142260 w 1489082"/>
              <a:gd name="connsiteY8" fmla="*/ 123427 h 1666165"/>
              <a:gd name="connsiteX9" fmla="*/ 934697 w 1489082"/>
              <a:gd name="connsiteY9" fmla="*/ 11 h 1666165"/>
              <a:gd name="connsiteX10" fmla="*/ 547619 w 1489082"/>
              <a:gd name="connsiteY10" fmla="*/ 129037 h 1666165"/>
              <a:gd name="connsiteX11" fmla="*/ 9077 w 1489082"/>
              <a:gd name="connsiteY11" fmla="*/ 594652 h 1666165"/>
              <a:gd name="connsiteX0" fmla="*/ 9077 w 1501902"/>
              <a:gd name="connsiteY0" fmla="*/ 594652 h 1666165"/>
              <a:gd name="connsiteX1" fmla="*/ 222250 w 1501902"/>
              <a:gd name="connsiteY1" fmla="*/ 1307098 h 1666165"/>
              <a:gd name="connsiteX2" fmla="*/ 390545 w 1501902"/>
              <a:gd name="connsiteY2" fmla="*/ 1542710 h 1666165"/>
              <a:gd name="connsiteX3" fmla="*/ 828110 w 1501902"/>
              <a:gd name="connsiteY3" fmla="*/ 1666126 h 1666165"/>
              <a:gd name="connsiteX4" fmla="*/ 1332994 w 1501902"/>
              <a:gd name="connsiteY4" fmla="*/ 1531491 h 1666165"/>
              <a:gd name="connsiteX5" fmla="*/ 1439580 w 1501902"/>
              <a:gd name="connsiteY5" fmla="*/ 1189292 h 1666165"/>
              <a:gd name="connsiteX6" fmla="*/ 1484459 w 1501902"/>
              <a:gd name="connsiteY6" fmla="*/ 779775 h 1666165"/>
              <a:gd name="connsiteX7" fmla="*/ 1142260 w 1501902"/>
              <a:gd name="connsiteY7" fmla="*/ 123427 h 1666165"/>
              <a:gd name="connsiteX8" fmla="*/ 934697 w 1501902"/>
              <a:gd name="connsiteY8" fmla="*/ 11 h 1666165"/>
              <a:gd name="connsiteX9" fmla="*/ 547619 w 1501902"/>
              <a:gd name="connsiteY9" fmla="*/ 129037 h 1666165"/>
              <a:gd name="connsiteX10" fmla="*/ 9077 w 1501902"/>
              <a:gd name="connsiteY10" fmla="*/ 594652 h 1666165"/>
              <a:gd name="connsiteX0" fmla="*/ 9077 w 1491891"/>
              <a:gd name="connsiteY0" fmla="*/ 594652 h 1666165"/>
              <a:gd name="connsiteX1" fmla="*/ 222250 w 1491891"/>
              <a:gd name="connsiteY1" fmla="*/ 1307098 h 1666165"/>
              <a:gd name="connsiteX2" fmla="*/ 390545 w 1491891"/>
              <a:gd name="connsiteY2" fmla="*/ 1542710 h 1666165"/>
              <a:gd name="connsiteX3" fmla="*/ 828110 w 1491891"/>
              <a:gd name="connsiteY3" fmla="*/ 1666126 h 1666165"/>
              <a:gd name="connsiteX4" fmla="*/ 1332994 w 1491891"/>
              <a:gd name="connsiteY4" fmla="*/ 1531491 h 1666165"/>
              <a:gd name="connsiteX5" fmla="*/ 1484459 w 1491891"/>
              <a:gd name="connsiteY5" fmla="*/ 779775 h 1666165"/>
              <a:gd name="connsiteX6" fmla="*/ 1142260 w 1491891"/>
              <a:gd name="connsiteY6" fmla="*/ 123427 h 1666165"/>
              <a:gd name="connsiteX7" fmla="*/ 934697 w 1491891"/>
              <a:gd name="connsiteY7" fmla="*/ 11 h 1666165"/>
              <a:gd name="connsiteX8" fmla="*/ 547619 w 1491891"/>
              <a:gd name="connsiteY8" fmla="*/ 129037 h 1666165"/>
              <a:gd name="connsiteX9" fmla="*/ 9077 w 1491891"/>
              <a:gd name="connsiteY9" fmla="*/ 594652 h 1666165"/>
              <a:gd name="connsiteX0" fmla="*/ 10852 w 1493666"/>
              <a:gd name="connsiteY0" fmla="*/ 594652 h 1666169"/>
              <a:gd name="connsiteX1" fmla="*/ 183580 w 1493666"/>
              <a:gd name="connsiteY1" fmla="*/ 1268412 h 1666169"/>
              <a:gd name="connsiteX2" fmla="*/ 392320 w 1493666"/>
              <a:gd name="connsiteY2" fmla="*/ 1542710 h 1666169"/>
              <a:gd name="connsiteX3" fmla="*/ 829885 w 1493666"/>
              <a:gd name="connsiteY3" fmla="*/ 1666126 h 1666169"/>
              <a:gd name="connsiteX4" fmla="*/ 1334769 w 1493666"/>
              <a:gd name="connsiteY4" fmla="*/ 1531491 h 1666169"/>
              <a:gd name="connsiteX5" fmla="*/ 1486234 w 1493666"/>
              <a:gd name="connsiteY5" fmla="*/ 779775 h 1666169"/>
              <a:gd name="connsiteX6" fmla="*/ 1144035 w 1493666"/>
              <a:gd name="connsiteY6" fmla="*/ 123427 h 1666169"/>
              <a:gd name="connsiteX7" fmla="*/ 936472 w 1493666"/>
              <a:gd name="connsiteY7" fmla="*/ 11 h 1666169"/>
              <a:gd name="connsiteX8" fmla="*/ 549394 w 1493666"/>
              <a:gd name="connsiteY8" fmla="*/ 129037 h 1666169"/>
              <a:gd name="connsiteX9" fmla="*/ 10852 w 1493666"/>
              <a:gd name="connsiteY9" fmla="*/ 594652 h 1666169"/>
              <a:gd name="connsiteX0" fmla="*/ 13894 w 1496708"/>
              <a:gd name="connsiteY0" fmla="*/ 594652 h 1666169"/>
              <a:gd name="connsiteX1" fmla="*/ 140902 w 1496708"/>
              <a:gd name="connsiteY1" fmla="*/ 1268412 h 1666169"/>
              <a:gd name="connsiteX2" fmla="*/ 395362 w 1496708"/>
              <a:gd name="connsiteY2" fmla="*/ 1542710 h 1666169"/>
              <a:gd name="connsiteX3" fmla="*/ 832927 w 1496708"/>
              <a:gd name="connsiteY3" fmla="*/ 1666126 h 1666169"/>
              <a:gd name="connsiteX4" fmla="*/ 1337811 w 1496708"/>
              <a:gd name="connsiteY4" fmla="*/ 1531491 h 1666169"/>
              <a:gd name="connsiteX5" fmla="*/ 1489276 w 1496708"/>
              <a:gd name="connsiteY5" fmla="*/ 779775 h 1666169"/>
              <a:gd name="connsiteX6" fmla="*/ 1147077 w 1496708"/>
              <a:gd name="connsiteY6" fmla="*/ 123427 h 1666169"/>
              <a:gd name="connsiteX7" fmla="*/ 939514 w 1496708"/>
              <a:gd name="connsiteY7" fmla="*/ 11 h 1666169"/>
              <a:gd name="connsiteX8" fmla="*/ 552436 w 1496708"/>
              <a:gd name="connsiteY8" fmla="*/ 129037 h 1666169"/>
              <a:gd name="connsiteX9" fmla="*/ 13894 w 1496708"/>
              <a:gd name="connsiteY9" fmla="*/ 594652 h 1666169"/>
              <a:gd name="connsiteX0" fmla="*/ 13894 w 1493356"/>
              <a:gd name="connsiteY0" fmla="*/ 594652 h 1666169"/>
              <a:gd name="connsiteX1" fmla="*/ 140902 w 1493356"/>
              <a:gd name="connsiteY1" fmla="*/ 1268412 h 1666169"/>
              <a:gd name="connsiteX2" fmla="*/ 395362 w 1493356"/>
              <a:gd name="connsiteY2" fmla="*/ 1542710 h 1666169"/>
              <a:gd name="connsiteX3" fmla="*/ 832927 w 1493356"/>
              <a:gd name="connsiteY3" fmla="*/ 1666126 h 1666169"/>
              <a:gd name="connsiteX4" fmla="*/ 1337811 w 1493356"/>
              <a:gd name="connsiteY4" fmla="*/ 1531491 h 1666169"/>
              <a:gd name="connsiteX5" fmla="*/ 1489276 w 1493356"/>
              <a:gd name="connsiteY5" fmla="*/ 779775 h 1666169"/>
              <a:gd name="connsiteX6" fmla="*/ 1210382 w 1493356"/>
              <a:gd name="connsiteY6" fmla="*/ 123427 h 1666169"/>
              <a:gd name="connsiteX7" fmla="*/ 939514 w 1493356"/>
              <a:gd name="connsiteY7" fmla="*/ 11 h 1666169"/>
              <a:gd name="connsiteX8" fmla="*/ 552436 w 1493356"/>
              <a:gd name="connsiteY8" fmla="*/ 129037 h 1666169"/>
              <a:gd name="connsiteX9" fmla="*/ 13894 w 1493356"/>
              <a:gd name="connsiteY9" fmla="*/ 594652 h 1666169"/>
              <a:gd name="connsiteX0" fmla="*/ 13894 w 1492733"/>
              <a:gd name="connsiteY0" fmla="*/ 594652 h 1666935"/>
              <a:gd name="connsiteX1" fmla="*/ 140902 w 1492733"/>
              <a:gd name="connsiteY1" fmla="*/ 1268412 h 1666935"/>
              <a:gd name="connsiteX2" fmla="*/ 395362 w 1492733"/>
              <a:gd name="connsiteY2" fmla="*/ 1542710 h 1666935"/>
              <a:gd name="connsiteX3" fmla="*/ 832927 w 1492733"/>
              <a:gd name="connsiteY3" fmla="*/ 1666126 h 1666935"/>
              <a:gd name="connsiteX4" fmla="*/ 1330777 w 1492733"/>
              <a:gd name="connsiteY4" fmla="*/ 1489288 h 1666935"/>
              <a:gd name="connsiteX5" fmla="*/ 1489276 w 1492733"/>
              <a:gd name="connsiteY5" fmla="*/ 779775 h 1666935"/>
              <a:gd name="connsiteX6" fmla="*/ 1210382 w 1492733"/>
              <a:gd name="connsiteY6" fmla="*/ 123427 h 1666935"/>
              <a:gd name="connsiteX7" fmla="*/ 939514 w 1492733"/>
              <a:gd name="connsiteY7" fmla="*/ 11 h 1666935"/>
              <a:gd name="connsiteX8" fmla="*/ 552436 w 1492733"/>
              <a:gd name="connsiteY8" fmla="*/ 129037 h 1666935"/>
              <a:gd name="connsiteX9" fmla="*/ 13894 w 1492733"/>
              <a:gd name="connsiteY9" fmla="*/ 594652 h 1666935"/>
              <a:gd name="connsiteX0" fmla="*/ 13894 w 1492733"/>
              <a:gd name="connsiteY0" fmla="*/ 539375 h 1611658"/>
              <a:gd name="connsiteX1" fmla="*/ 140902 w 1492733"/>
              <a:gd name="connsiteY1" fmla="*/ 1213135 h 1611658"/>
              <a:gd name="connsiteX2" fmla="*/ 395362 w 1492733"/>
              <a:gd name="connsiteY2" fmla="*/ 1487433 h 1611658"/>
              <a:gd name="connsiteX3" fmla="*/ 832927 w 1492733"/>
              <a:gd name="connsiteY3" fmla="*/ 1610849 h 1611658"/>
              <a:gd name="connsiteX4" fmla="*/ 1330777 w 1492733"/>
              <a:gd name="connsiteY4" fmla="*/ 1434011 h 1611658"/>
              <a:gd name="connsiteX5" fmla="*/ 1489276 w 1492733"/>
              <a:gd name="connsiteY5" fmla="*/ 724498 h 1611658"/>
              <a:gd name="connsiteX6" fmla="*/ 1210382 w 1492733"/>
              <a:gd name="connsiteY6" fmla="*/ 68150 h 1611658"/>
              <a:gd name="connsiteX7" fmla="*/ 552436 w 1492733"/>
              <a:gd name="connsiteY7" fmla="*/ 73760 h 1611658"/>
              <a:gd name="connsiteX8" fmla="*/ 13894 w 1492733"/>
              <a:gd name="connsiteY8" fmla="*/ 539375 h 1611658"/>
              <a:gd name="connsiteX0" fmla="*/ 22437 w 1501276"/>
              <a:gd name="connsiteY0" fmla="*/ 539375 h 1620865"/>
              <a:gd name="connsiteX1" fmla="*/ 149445 w 1501276"/>
              <a:gd name="connsiteY1" fmla="*/ 1213135 h 1620865"/>
              <a:gd name="connsiteX2" fmla="*/ 841470 w 1501276"/>
              <a:gd name="connsiteY2" fmla="*/ 1610849 h 1620865"/>
              <a:gd name="connsiteX3" fmla="*/ 1339320 w 1501276"/>
              <a:gd name="connsiteY3" fmla="*/ 1434011 h 1620865"/>
              <a:gd name="connsiteX4" fmla="*/ 1497819 w 1501276"/>
              <a:gd name="connsiteY4" fmla="*/ 724498 h 1620865"/>
              <a:gd name="connsiteX5" fmla="*/ 1218925 w 1501276"/>
              <a:gd name="connsiteY5" fmla="*/ 68150 h 1620865"/>
              <a:gd name="connsiteX6" fmla="*/ 560979 w 1501276"/>
              <a:gd name="connsiteY6" fmla="*/ 73760 h 1620865"/>
              <a:gd name="connsiteX7" fmla="*/ 22437 w 1501276"/>
              <a:gd name="connsiteY7" fmla="*/ 539375 h 1620865"/>
              <a:gd name="connsiteX0" fmla="*/ 18441 w 1498582"/>
              <a:gd name="connsiteY0" fmla="*/ 539375 h 1620866"/>
              <a:gd name="connsiteX1" fmla="*/ 145449 w 1498582"/>
              <a:gd name="connsiteY1" fmla="*/ 1213135 h 1620866"/>
              <a:gd name="connsiteX2" fmla="*/ 672288 w 1498582"/>
              <a:gd name="connsiteY2" fmla="*/ 1610850 h 1620866"/>
              <a:gd name="connsiteX3" fmla="*/ 1335324 w 1498582"/>
              <a:gd name="connsiteY3" fmla="*/ 1434011 h 1620866"/>
              <a:gd name="connsiteX4" fmla="*/ 1493823 w 1498582"/>
              <a:gd name="connsiteY4" fmla="*/ 724498 h 1620866"/>
              <a:gd name="connsiteX5" fmla="*/ 1214929 w 1498582"/>
              <a:gd name="connsiteY5" fmla="*/ 68150 h 1620866"/>
              <a:gd name="connsiteX6" fmla="*/ 556983 w 1498582"/>
              <a:gd name="connsiteY6" fmla="*/ 73760 h 1620866"/>
              <a:gd name="connsiteX7" fmla="*/ 18441 w 1498582"/>
              <a:gd name="connsiteY7" fmla="*/ 539375 h 1620866"/>
              <a:gd name="connsiteX0" fmla="*/ 18441 w 1502750"/>
              <a:gd name="connsiteY0" fmla="*/ 539375 h 1618556"/>
              <a:gd name="connsiteX1" fmla="*/ 145449 w 1502750"/>
              <a:gd name="connsiteY1" fmla="*/ 1213135 h 1618556"/>
              <a:gd name="connsiteX2" fmla="*/ 672288 w 1502750"/>
              <a:gd name="connsiteY2" fmla="*/ 1610850 h 1618556"/>
              <a:gd name="connsiteX3" fmla="*/ 1361406 w 1502750"/>
              <a:gd name="connsiteY3" fmla="*/ 1416622 h 1618556"/>
              <a:gd name="connsiteX4" fmla="*/ 1493823 w 1502750"/>
              <a:gd name="connsiteY4" fmla="*/ 724498 h 1618556"/>
              <a:gd name="connsiteX5" fmla="*/ 1214929 w 1502750"/>
              <a:gd name="connsiteY5" fmla="*/ 68150 h 1618556"/>
              <a:gd name="connsiteX6" fmla="*/ 556983 w 1502750"/>
              <a:gd name="connsiteY6" fmla="*/ 73760 h 1618556"/>
              <a:gd name="connsiteX7" fmla="*/ 18441 w 1502750"/>
              <a:gd name="connsiteY7" fmla="*/ 539375 h 1618556"/>
              <a:gd name="connsiteX0" fmla="*/ 18441 w 1502157"/>
              <a:gd name="connsiteY0" fmla="*/ 500120 h 1579301"/>
              <a:gd name="connsiteX1" fmla="*/ 145449 w 1502157"/>
              <a:gd name="connsiteY1" fmla="*/ 1173880 h 1579301"/>
              <a:gd name="connsiteX2" fmla="*/ 672288 w 1502157"/>
              <a:gd name="connsiteY2" fmla="*/ 1571595 h 1579301"/>
              <a:gd name="connsiteX3" fmla="*/ 1361406 w 1502157"/>
              <a:gd name="connsiteY3" fmla="*/ 1377367 h 1579301"/>
              <a:gd name="connsiteX4" fmla="*/ 1493823 w 1502157"/>
              <a:gd name="connsiteY4" fmla="*/ 685243 h 1579301"/>
              <a:gd name="connsiteX5" fmla="*/ 1223623 w 1502157"/>
              <a:gd name="connsiteY5" fmla="*/ 107141 h 1579301"/>
              <a:gd name="connsiteX6" fmla="*/ 556983 w 1502157"/>
              <a:gd name="connsiteY6" fmla="*/ 34505 h 1579301"/>
              <a:gd name="connsiteX7" fmla="*/ 18441 w 1502157"/>
              <a:gd name="connsiteY7" fmla="*/ 500120 h 1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157" h="1579301">
                <a:moveTo>
                  <a:pt x="18441" y="500120"/>
                </a:moveTo>
                <a:cubicBezTo>
                  <a:pt x="-35787" y="696463"/>
                  <a:pt x="36475" y="995301"/>
                  <a:pt x="145449" y="1173880"/>
                </a:cubicBezTo>
                <a:cubicBezTo>
                  <a:pt x="254423" y="1352459"/>
                  <a:pt x="469629" y="1537681"/>
                  <a:pt x="672288" y="1571595"/>
                </a:cubicBezTo>
                <a:cubicBezTo>
                  <a:pt x="874948" y="1605510"/>
                  <a:pt x="1224484" y="1525092"/>
                  <a:pt x="1361406" y="1377367"/>
                </a:cubicBezTo>
                <a:cubicBezTo>
                  <a:pt x="1498328" y="1229642"/>
                  <a:pt x="1516787" y="896947"/>
                  <a:pt x="1493823" y="685243"/>
                </a:cubicBezTo>
                <a:cubicBezTo>
                  <a:pt x="1470859" y="473539"/>
                  <a:pt x="1315250" y="237102"/>
                  <a:pt x="1223623" y="107141"/>
                </a:cubicBezTo>
                <a:cubicBezTo>
                  <a:pt x="1067483" y="-1315"/>
                  <a:pt x="757847" y="-30991"/>
                  <a:pt x="556983" y="34505"/>
                </a:cubicBezTo>
                <a:cubicBezTo>
                  <a:pt x="356119" y="100002"/>
                  <a:pt x="72669" y="303777"/>
                  <a:pt x="18441" y="5001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25">
            <a:extLst>
              <a:ext uri="{FF2B5EF4-FFF2-40B4-BE49-F238E27FC236}">
                <a16:creationId xmlns:a16="http://schemas.microsoft.com/office/drawing/2014/main" id="{FF4803D9-1911-AB45-1101-999995D88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0" y="3742415"/>
            <a:ext cx="2242423" cy="3115584"/>
          </a:xfrm>
          <a:custGeom>
            <a:avLst/>
            <a:gdLst>
              <a:gd name="connsiteX0" fmla="*/ 0 w 2242423"/>
              <a:gd name="connsiteY0" fmla="*/ 0 h 3115584"/>
              <a:gd name="connsiteX1" fmla="*/ 32902 w 2242423"/>
              <a:gd name="connsiteY1" fmla="*/ 3480 h 3115584"/>
              <a:gd name="connsiteX2" fmla="*/ 577079 w 2242423"/>
              <a:gd name="connsiteY2" fmla="*/ 101287 h 3115584"/>
              <a:gd name="connsiteX3" fmla="*/ 1471223 w 2242423"/>
              <a:gd name="connsiteY3" fmla="*/ 497657 h 3115584"/>
              <a:gd name="connsiteX4" fmla="*/ 2143129 w 2242423"/>
              <a:gd name="connsiteY4" fmla="*/ 1447145 h 3115584"/>
              <a:gd name="connsiteX5" fmla="*/ 2242423 w 2242423"/>
              <a:gd name="connsiteY5" fmla="*/ 2752320 h 3115584"/>
              <a:gd name="connsiteX6" fmla="*/ 2242089 w 2242423"/>
              <a:gd name="connsiteY6" fmla="*/ 3115584 h 3115584"/>
              <a:gd name="connsiteX7" fmla="*/ 666450 w 2242423"/>
              <a:gd name="connsiteY7" fmla="*/ 3115584 h 3115584"/>
              <a:gd name="connsiteX8" fmla="*/ 666102 w 2242423"/>
              <a:gd name="connsiteY8" fmla="*/ 3079484 h 3115584"/>
              <a:gd name="connsiteX9" fmla="*/ 666618 w 2242423"/>
              <a:gd name="connsiteY9" fmla="*/ 2720148 h 3115584"/>
              <a:gd name="connsiteX10" fmla="*/ 591193 w 2242423"/>
              <a:gd name="connsiteY10" fmla="*/ 1923744 h 3115584"/>
              <a:gd name="connsiteX11" fmla="*/ 109031 w 2242423"/>
              <a:gd name="connsiteY11" fmla="*/ 1624327 h 3115584"/>
              <a:gd name="connsiteX12" fmla="*/ 0 w 2242423"/>
              <a:gd name="connsiteY12" fmla="*/ 1608641 h 311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2423" h="3115584">
                <a:moveTo>
                  <a:pt x="0" y="0"/>
                </a:moveTo>
                <a:lnTo>
                  <a:pt x="32902" y="3480"/>
                </a:lnTo>
                <a:cubicBezTo>
                  <a:pt x="214777" y="24730"/>
                  <a:pt x="427091" y="57930"/>
                  <a:pt x="577079" y="101287"/>
                </a:cubicBezTo>
                <a:cubicBezTo>
                  <a:pt x="877056" y="188002"/>
                  <a:pt x="1210214" y="273348"/>
                  <a:pt x="1471223" y="497657"/>
                </a:cubicBezTo>
                <a:cubicBezTo>
                  <a:pt x="1732230" y="721966"/>
                  <a:pt x="2024986" y="1003826"/>
                  <a:pt x="2143129" y="1447145"/>
                </a:cubicBezTo>
                <a:cubicBezTo>
                  <a:pt x="2261272" y="1890463"/>
                  <a:pt x="2229658" y="2435920"/>
                  <a:pt x="2242423" y="2752320"/>
                </a:cubicBezTo>
                <a:lnTo>
                  <a:pt x="2242089" y="3115584"/>
                </a:lnTo>
                <a:lnTo>
                  <a:pt x="666450" y="3115584"/>
                </a:lnTo>
                <a:lnTo>
                  <a:pt x="666102" y="3079484"/>
                </a:lnTo>
                <a:cubicBezTo>
                  <a:pt x="665245" y="2988777"/>
                  <a:pt x="664372" y="2866497"/>
                  <a:pt x="666618" y="2720148"/>
                </a:cubicBezTo>
                <a:cubicBezTo>
                  <a:pt x="669905" y="2505918"/>
                  <a:pt x="691576" y="2101093"/>
                  <a:pt x="591193" y="1923744"/>
                </a:cubicBezTo>
                <a:cubicBezTo>
                  <a:pt x="503359" y="1768563"/>
                  <a:pt x="366064" y="1671045"/>
                  <a:pt x="109031" y="1624327"/>
                </a:cubicBezTo>
                <a:lnTo>
                  <a:pt x="0" y="1608641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37E94-AF1E-89DB-680C-10FE1AD1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0">
            <a:extLst>
              <a:ext uri="{FF2B5EF4-FFF2-40B4-BE49-F238E27FC236}">
                <a16:creationId xmlns:a16="http://schemas.microsoft.com/office/drawing/2014/main" id="{13657E93-154E-4B9D-3C03-2C192E916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2">
            <a:extLst>
              <a:ext uri="{FF2B5EF4-FFF2-40B4-BE49-F238E27FC236}">
                <a16:creationId xmlns:a16="http://schemas.microsoft.com/office/drawing/2014/main" id="{F9817F53-DFD4-4FF4-DBB4-155866C8B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36D54-7617-F1C7-BE2F-D34D00AD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1" y="588245"/>
            <a:ext cx="6591300" cy="12659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Gratitude Is:</a:t>
            </a:r>
          </a:p>
        </p:txBody>
      </p:sp>
      <p:sp>
        <p:nvSpPr>
          <p:cNvPr id="29" name="Freeform: Shape 14">
            <a:extLst>
              <a:ext uri="{FF2B5EF4-FFF2-40B4-BE49-F238E27FC236}">
                <a16:creationId xmlns:a16="http://schemas.microsoft.com/office/drawing/2014/main" id="{A16384EF-2654-85AB-1BF5-BD7B01FE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1745" y="626580"/>
            <a:ext cx="348864" cy="329134"/>
          </a:xfrm>
          <a:custGeom>
            <a:avLst/>
            <a:gdLst>
              <a:gd name="connsiteX0" fmla="*/ 66240 w 1495757"/>
              <a:gd name="connsiteY0" fmla="*/ 1054656 h 1666165"/>
              <a:gd name="connsiteX1" fmla="*/ 228925 w 1495757"/>
              <a:gd name="connsiteY1" fmla="*/ 1307098 h 1666165"/>
              <a:gd name="connsiteX2" fmla="*/ 397220 w 1495757"/>
              <a:gd name="connsiteY2" fmla="*/ 1542710 h 1666165"/>
              <a:gd name="connsiteX3" fmla="*/ 834785 w 1495757"/>
              <a:gd name="connsiteY3" fmla="*/ 1666126 h 1666165"/>
              <a:gd name="connsiteX4" fmla="*/ 1339669 w 1495757"/>
              <a:gd name="connsiteY4" fmla="*/ 1531491 h 1666165"/>
              <a:gd name="connsiteX5" fmla="*/ 1446255 w 1495757"/>
              <a:gd name="connsiteY5" fmla="*/ 1189292 h 1666165"/>
              <a:gd name="connsiteX6" fmla="*/ 1491134 w 1495757"/>
              <a:gd name="connsiteY6" fmla="*/ 779775 h 1666165"/>
              <a:gd name="connsiteX7" fmla="*/ 1339669 w 1495757"/>
              <a:gd name="connsiteY7" fmla="*/ 420747 h 1666165"/>
              <a:gd name="connsiteX8" fmla="*/ 1148935 w 1495757"/>
              <a:gd name="connsiteY8" fmla="*/ 123427 h 1666165"/>
              <a:gd name="connsiteX9" fmla="*/ 941372 w 1495757"/>
              <a:gd name="connsiteY9" fmla="*/ 11 h 1666165"/>
              <a:gd name="connsiteX10" fmla="*/ 554294 w 1495757"/>
              <a:gd name="connsiteY10" fmla="*/ 129037 h 1666165"/>
              <a:gd name="connsiteX11" fmla="*/ 189656 w 1495757"/>
              <a:gd name="connsiteY11" fmla="*/ 375869 h 1666165"/>
              <a:gd name="connsiteX12" fmla="*/ 15752 w 1495757"/>
              <a:gd name="connsiteY12" fmla="*/ 594652 h 1666165"/>
              <a:gd name="connsiteX13" fmla="*/ 15752 w 1495757"/>
              <a:gd name="connsiteY13" fmla="*/ 880752 h 1666165"/>
              <a:gd name="connsiteX14" fmla="*/ 66240 w 1495757"/>
              <a:gd name="connsiteY14" fmla="*/ 1054656 h 1666165"/>
              <a:gd name="connsiteX0" fmla="*/ 56549 w 1486066"/>
              <a:gd name="connsiteY0" fmla="*/ 1054656 h 1666165"/>
              <a:gd name="connsiteX1" fmla="*/ 219234 w 1486066"/>
              <a:gd name="connsiteY1" fmla="*/ 1307098 h 1666165"/>
              <a:gd name="connsiteX2" fmla="*/ 387529 w 1486066"/>
              <a:gd name="connsiteY2" fmla="*/ 1542710 h 1666165"/>
              <a:gd name="connsiteX3" fmla="*/ 825094 w 1486066"/>
              <a:gd name="connsiteY3" fmla="*/ 1666126 h 1666165"/>
              <a:gd name="connsiteX4" fmla="*/ 1329978 w 1486066"/>
              <a:gd name="connsiteY4" fmla="*/ 1531491 h 1666165"/>
              <a:gd name="connsiteX5" fmla="*/ 1436564 w 1486066"/>
              <a:gd name="connsiteY5" fmla="*/ 1189292 h 1666165"/>
              <a:gd name="connsiteX6" fmla="*/ 1481443 w 1486066"/>
              <a:gd name="connsiteY6" fmla="*/ 779775 h 1666165"/>
              <a:gd name="connsiteX7" fmla="*/ 1329978 w 1486066"/>
              <a:gd name="connsiteY7" fmla="*/ 420747 h 1666165"/>
              <a:gd name="connsiteX8" fmla="*/ 1139244 w 1486066"/>
              <a:gd name="connsiteY8" fmla="*/ 123427 h 1666165"/>
              <a:gd name="connsiteX9" fmla="*/ 931681 w 1486066"/>
              <a:gd name="connsiteY9" fmla="*/ 11 h 1666165"/>
              <a:gd name="connsiteX10" fmla="*/ 544603 w 1486066"/>
              <a:gd name="connsiteY10" fmla="*/ 129037 h 1666165"/>
              <a:gd name="connsiteX11" fmla="*/ 179965 w 1486066"/>
              <a:gd name="connsiteY11" fmla="*/ 375869 h 1666165"/>
              <a:gd name="connsiteX12" fmla="*/ 6061 w 1486066"/>
              <a:gd name="connsiteY12" fmla="*/ 594652 h 1666165"/>
              <a:gd name="connsiteX13" fmla="*/ 56549 w 1486066"/>
              <a:gd name="connsiteY13" fmla="*/ 1054656 h 1666165"/>
              <a:gd name="connsiteX0" fmla="*/ 0 w 1480005"/>
              <a:gd name="connsiteY0" fmla="*/ 594652 h 1666165"/>
              <a:gd name="connsiteX1" fmla="*/ 213173 w 1480005"/>
              <a:gd name="connsiteY1" fmla="*/ 1307098 h 1666165"/>
              <a:gd name="connsiteX2" fmla="*/ 381468 w 1480005"/>
              <a:gd name="connsiteY2" fmla="*/ 1542710 h 1666165"/>
              <a:gd name="connsiteX3" fmla="*/ 819033 w 1480005"/>
              <a:gd name="connsiteY3" fmla="*/ 1666126 h 1666165"/>
              <a:gd name="connsiteX4" fmla="*/ 1323917 w 1480005"/>
              <a:gd name="connsiteY4" fmla="*/ 1531491 h 1666165"/>
              <a:gd name="connsiteX5" fmla="*/ 1430503 w 1480005"/>
              <a:gd name="connsiteY5" fmla="*/ 1189292 h 1666165"/>
              <a:gd name="connsiteX6" fmla="*/ 1475382 w 1480005"/>
              <a:gd name="connsiteY6" fmla="*/ 779775 h 1666165"/>
              <a:gd name="connsiteX7" fmla="*/ 1323917 w 1480005"/>
              <a:gd name="connsiteY7" fmla="*/ 420747 h 1666165"/>
              <a:gd name="connsiteX8" fmla="*/ 1133183 w 1480005"/>
              <a:gd name="connsiteY8" fmla="*/ 123427 h 1666165"/>
              <a:gd name="connsiteX9" fmla="*/ 925620 w 1480005"/>
              <a:gd name="connsiteY9" fmla="*/ 11 h 1666165"/>
              <a:gd name="connsiteX10" fmla="*/ 538542 w 1480005"/>
              <a:gd name="connsiteY10" fmla="*/ 129037 h 1666165"/>
              <a:gd name="connsiteX11" fmla="*/ 173904 w 1480005"/>
              <a:gd name="connsiteY11" fmla="*/ 375869 h 1666165"/>
              <a:gd name="connsiteX12" fmla="*/ 0 w 1480005"/>
              <a:gd name="connsiteY12" fmla="*/ 594652 h 1666165"/>
              <a:gd name="connsiteX0" fmla="*/ 14219 w 1494224"/>
              <a:gd name="connsiteY0" fmla="*/ 594652 h 1666165"/>
              <a:gd name="connsiteX1" fmla="*/ 227392 w 1494224"/>
              <a:gd name="connsiteY1" fmla="*/ 1307098 h 1666165"/>
              <a:gd name="connsiteX2" fmla="*/ 395687 w 1494224"/>
              <a:gd name="connsiteY2" fmla="*/ 1542710 h 1666165"/>
              <a:gd name="connsiteX3" fmla="*/ 833252 w 1494224"/>
              <a:gd name="connsiteY3" fmla="*/ 1666126 h 1666165"/>
              <a:gd name="connsiteX4" fmla="*/ 1338136 w 1494224"/>
              <a:gd name="connsiteY4" fmla="*/ 1531491 h 1666165"/>
              <a:gd name="connsiteX5" fmla="*/ 1444722 w 1494224"/>
              <a:gd name="connsiteY5" fmla="*/ 1189292 h 1666165"/>
              <a:gd name="connsiteX6" fmla="*/ 1489601 w 1494224"/>
              <a:gd name="connsiteY6" fmla="*/ 779775 h 1666165"/>
              <a:gd name="connsiteX7" fmla="*/ 1338136 w 1494224"/>
              <a:gd name="connsiteY7" fmla="*/ 420747 h 1666165"/>
              <a:gd name="connsiteX8" fmla="*/ 1147402 w 1494224"/>
              <a:gd name="connsiteY8" fmla="*/ 123427 h 1666165"/>
              <a:gd name="connsiteX9" fmla="*/ 939839 w 1494224"/>
              <a:gd name="connsiteY9" fmla="*/ 11 h 1666165"/>
              <a:gd name="connsiteX10" fmla="*/ 552761 w 1494224"/>
              <a:gd name="connsiteY10" fmla="*/ 129037 h 1666165"/>
              <a:gd name="connsiteX11" fmla="*/ 188123 w 1494224"/>
              <a:gd name="connsiteY11" fmla="*/ 375869 h 1666165"/>
              <a:gd name="connsiteX12" fmla="*/ 14219 w 1494224"/>
              <a:gd name="connsiteY12" fmla="*/ 594652 h 1666165"/>
              <a:gd name="connsiteX0" fmla="*/ 9077 w 1489082"/>
              <a:gd name="connsiteY0" fmla="*/ 594652 h 1666165"/>
              <a:gd name="connsiteX1" fmla="*/ 222250 w 1489082"/>
              <a:gd name="connsiteY1" fmla="*/ 1307098 h 1666165"/>
              <a:gd name="connsiteX2" fmla="*/ 390545 w 1489082"/>
              <a:gd name="connsiteY2" fmla="*/ 1542710 h 1666165"/>
              <a:gd name="connsiteX3" fmla="*/ 828110 w 1489082"/>
              <a:gd name="connsiteY3" fmla="*/ 1666126 h 1666165"/>
              <a:gd name="connsiteX4" fmla="*/ 1332994 w 1489082"/>
              <a:gd name="connsiteY4" fmla="*/ 1531491 h 1666165"/>
              <a:gd name="connsiteX5" fmla="*/ 1439580 w 1489082"/>
              <a:gd name="connsiteY5" fmla="*/ 1189292 h 1666165"/>
              <a:gd name="connsiteX6" fmla="*/ 1484459 w 1489082"/>
              <a:gd name="connsiteY6" fmla="*/ 779775 h 1666165"/>
              <a:gd name="connsiteX7" fmla="*/ 1332994 w 1489082"/>
              <a:gd name="connsiteY7" fmla="*/ 420747 h 1666165"/>
              <a:gd name="connsiteX8" fmla="*/ 1142260 w 1489082"/>
              <a:gd name="connsiteY8" fmla="*/ 123427 h 1666165"/>
              <a:gd name="connsiteX9" fmla="*/ 934697 w 1489082"/>
              <a:gd name="connsiteY9" fmla="*/ 11 h 1666165"/>
              <a:gd name="connsiteX10" fmla="*/ 547619 w 1489082"/>
              <a:gd name="connsiteY10" fmla="*/ 129037 h 1666165"/>
              <a:gd name="connsiteX11" fmla="*/ 9077 w 1489082"/>
              <a:gd name="connsiteY11" fmla="*/ 594652 h 1666165"/>
              <a:gd name="connsiteX0" fmla="*/ 9077 w 1501902"/>
              <a:gd name="connsiteY0" fmla="*/ 594652 h 1666165"/>
              <a:gd name="connsiteX1" fmla="*/ 222250 w 1501902"/>
              <a:gd name="connsiteY1" fmla="*/ 1307098 h 1666165"/>
              <a:gd name="connsiteX2" fmla="*/ 390545 w 1501902"/>
              <a:gd name="connsiteY2" fmla="*/ 1542710 h 1666165"/>
              <a:gd name="connsiteX3" fmla="*/ 828110 w 1501902"/>
              <a:gd name="connsiteY3" fmla="*/ 1666126 h 1666165"/>
              <a:gd name="connsiteX4" fmla="*/ 1332994 w 1501902"/>
              <a:gd name="connsiteY4" fmla="*/ 1531491 h 1666165"/>
              <a:gd name="connsiteX5" fmla="*/ 1439580 w 1501902"/>
              <a:gd name="connsiteY5" fmla="*/ 1189292 h 1666165"/>
              <a:gd name="connsiteX6" fmla="*/ 1484459 w 1501902"/>
              <a:gd name="connsiteY6" fmla="*/ 779775 h 1666165"/>
              <a:gd name="connsiteX7" fmla="*/ 1142260 w 1501902"/>
              <a:gd name="connsiteY7" fmla="*/ 123427 h 1666165"/>
              <a:gd name="connsiteX8" fmla="*/ 934697 w 1501902"/>
              <a:gd name="connsiteY8" fmla="*/ 11 h 1666165"/>
              <a:gd name="connsiteX9" fmla="*/ 547619 w 1501902"/>
              <a:gd name="connsiteY9" fmla="*/ 129037 h 1666165"/>
              <a:gd name="connsiteX10" fmla="*/ 9077 w 1501902"/>
              <a:gd name="connsiteY10" fmla="*/ 594652 h 1666165"/>
              <a:gd name="connsiteX0" fmla="*/ 9077 w 1491891"/>
              <a:gd name="connsiteY0" fmla="*/ 594652 h 1666165"/>
              <a:gd name="connsiteX1" fmla="*/ 222250 w 1491891"/>
              <a:gd name="connsiteY1" fmla="*/ 1307098 h 1666165"/>
              <a:gd name="connsiteX2" fmla="*/ 390545 w 1491891"/>
              <a:gd name="connsiteY2" fmla="*/ 1542710 h 1666165"/>
              <a:gd name="connsiteX3" fmla="*/ 828110 w 1491891"/>
              <a:gd name="connsiteY3" fmla="*/ 1666126 h 1666165"/>
              <a:gd name="connsiteX4" fmla="*/ 1332994 w 1491891"/>
              <a:gd name="connsiteY4" fmla="*/ 1531491 h 1666165"/>
              <a:gd name="connsiteX5" fmla="*/ 1484459 w 1491891"/>
              <a:gd name="connsiteY5" fmla="*/ 779775 h 1666165"/>
              <a:gd name="connsiteX6" fmla="*/ 1142260 w 1491891"/>
              <a:gd name="connsiteY6" fmla="*/ 123427 h 1666165"/>
              <a:gd name="connsiteX7" fmla="*/ 934697 w 1491891"/>
              <a:gd name="connsiteY7" fmla="*/ 11 h 1666165"/>
              <a:gd name="connsiteX8" fmla="*/ 547619 w 1491891"/>
              <a:gd name="connsiteY8" fmla="*/ 129037 h 1666165"/>
              <a:gd name="connsiteX9" fmla="*/ 9077 w 1491891"/>
              <a:gd name="connsiteY9" fmla="*/ 594652 h 1666165"/>
              <a:gd name="connsiteX0" fmla="*/ 10852 w 1493666"/>
              <a:gd name="connsiteY0" fmla="*/ 594652 h 1666169"/>
              <a:gd name="connsiteX1" fmla="*/ 183580 w 1493666"/>
              <a:gd name="connsiteY1" fmla="*/ 1268412 h 1666169"/>
              <a:gd name="connsiteX2" fmla="*/ 392320 w 1493666"/>
              <a:gd name="connsiteY2" fmla="*/ 1542710 h 1666169"/>
              <a:gd name="connsiteX3" fmla="*/ 829885 w 1493666"/>
              <a:gd name="connsiteY3" fmla="*/ 1666126 h 1666169"/>
              <a:gd name="connsiteX4" fmla="*/ 1334769 w 1493666"/>
              <a:gd name="connsiteY4" fmla="*/ 1531491 h 1666169"/>
              <a:gd name="connsiteX5" fmla="*/ 1486234 w 1493666"/>
              <a:gd name="connsiteY5" fmla="*/ 779775 h 1666169"/>
              <a:gd name="connsiteX6" fmla="*/ 1144035 w 1493666"/>
              <a:gd name="connsiteY6" fmla="*/ 123427 h 1666169"/>
              <a:gd name="connsiteX7" fmla="*/ 936472 w 1493666"/>
              <a:gd name="connsiteY7" fmla="*/ 11 h 1666169"/>
              <a:gd name="connsiteX8" fmla="*/ 549394 w 1493666"/>
              <a:gd name="connsiteY8" fmla="*/ 129037 h 1666169"/>
              <a:gd name="connsiteX9" fmla="*/ 10852 w 1493666"/>
              <a:gd name="connsiteY9" fmla="*/ 594652 h 1666169"/>
              <a:gd name="connsiteX0" fmla="*/ 13894 w 1496708"/>
              <a:gd name="connsiteY0" fmla="*/ 594652 h 1666169"/>
              <a:gd name="connsiteX1" fmla="*/ 140902 w 1496708"/>
              <a:gd name="connsiteY1" fmla="*/ 1268412 h 1666169"/>
              <a:gd name="connsiteX2" fmla="*/ 395362 w 1496708"/>
              <a:gd name="connsiteY2" fmla="*/ 1542710 h 1666169"/>
              <a:gd name="connsiteX3" fmla="*/ 832927 w 1496708"/>
              <a:gd name="connsiteY3" fmla="*/ 1666126 h 1666169"/>
              <a:gd name="connsiteX4" fmla="*/ 1337811 w 1496708"/>
              <a:gd name="connsiteY4" fmla="*/ 1531491 h 1666169"/>
              <a:gd name="connsiteX5" fmla="*/ 1489276 w 1496708"/>
              <a:gd name="connsiteY5" fmla="*/ 779775 h 1666169"/>
              <a:gd name="connsiteX6" fmla="*/ 1147077 w 1496708"/>
              <a:gd name="connsiteY6" fmla="*/ 123427 h 1666169"/>
              <a:gd name="connsiteX7" fmla="*/ 939514 w 1496708"/>
              <a:gd name="connsiteY7" fmla="*/ 11 h 1666169"/>
              <a:gd name="connsiteX8" fmla="*/ 552436 w 1496708"/>
              <a:gd name="connsiteY8" fmla="*/ 129037 h 1666169"/>
              <a:gd name="connsiteX9" fmla="*/ 13894 w 1496708"/>
              <a:gd name="connsiteY9" fmla="*/ 594652 h 1666169"/>
              <a:gd name="connsiteX0" fmla="*/ 13894 w 1493356"/>
              <a:gd name="connsiteY0" fmla="*/ 594652 h 1666169"/>
              <a:gd name="connsiteX1" fmla="*/ 140902 w 1493356"/>
              <a:gd name="connsiteY1" fmla="*/ 1268412 h 1666169"/>
              <a:gd name="connsiteX2" fmla="*/ 395362 w 1493356"/>
              <a:gd name="connsiteY2" fmla="*/ 1542710 h 1666169"/>
              <a:gd name="connsiteX3" fmla="*/ 832927 w 1493356"/>
              <a:gd name="connsiteY3" fmla="*/ 1666126 h 1666169"/>
              <a:gd name="connsiteX4" fmla="*/ 1337811 w 1493356"/>
              <a:gd name="connsiteY4" fmla="*/ 1531491 h 1666169"/>
              <a:gd name="connsiteX5" fmla="*/ 1489276 w 1493356"/>
              <a:gd name="connsiteY5" fmla="*/ 779775 h 1666169"/>
              <a:gd name="connsiteX6" fmla="*/ 1210382 w 1493356"/>
              <a:gd name="connsiteY6" fmla="*/ 123427 h 1666169"/>
              <a:gd name="connsiteX7" fmla="*/ 939514 w 1493356"/>
              <a:gd name="connsiteY7" fmla="*/ 11 h 1666169"/>
              <a:gd name="connsiteX8" fmla="*/ 552436 w 1493356"/>
              <a:gd name="connsiteY8" fmla="*/ 129037 h 1666169"/>
              <a:gd name="connsiteX9" fmla="*/ 13894 w 1493356"/>
              <a:gd name="connsiteY9" fmla="*/ 594652 h 1666169"/>
              <a:gd name="connsiteX0" fmla="*/ 13894 w 1492733"/>
              <a:gd name="connsiteY0" fmla="*/ 594652 h 1666935"/>
              <a:gd name="connsiteX1" fmla="*/ 140902 w 1492733"/>
              <a:gd name="connsiteY1" fmla="*/ 1268412 h 1666935"/>
              <a:gd name="connsiteX2" fmla="*/ 395362 w 1492733"/>
              <a:gd name="connsiteY2" fmla="*/ 1542710 h 1666935"/>
              <a:gd name="connsiteX3" fmla="*/ 832927 w 1492733"/>
              <a:gd name="connsiteY3" fmla="*/ 1666126 h 1666935"/>
              <a:gd name="connsiteX4" fmla="*/ 1330777 w 1492733"/>
              <a:gd name="connsiteY4" fmla="*/ 1489288 h 1666935"/>
              <a:gd name="connsiteX5" fmla="*/ 1489276 w 1492733"/>
              <a:gd name="connsiteY5" fmla="*/ 779775 h 1666935"/>
              <a:gd name="connsiteX6" fmla="*/ 1210382 w 1492733"/>
              <a:gd name="connsiteY6" fmla="*/ 123427 h 1666935"/>
              <a:gd name="connsiteX7" fmla="*/ 939514 w 1492733"/>
              <a:gd name="connsiteY7" fmla="*/ 11 h 1666935"/>
              <a:gd name="connsiteX8" fmla="*/ 552436 w 1492733"/>
              <a:gd name="connsiteY8" fmla="*/ 129037 h 1666935"/>
              <a:gd name="connsiteX9" fmla="*/ 13894 w 1492733"/>
              <a:gd name="connsiteY9" fmla="*/ 594652 h 1666935"/>
              <a:gd name="connsiteX0" fmla="*/ 13894 w 1492733"/>
              <a:gd name="connsiteY0" fmla="*/ 539375 h 1611658"/>
              <a:gd name="connsiteX1" fmla="*/ 140902 w 1492733"/>
              <a:gd name="connsiteY1" fmla="*/ 1213135 h 1611658"/>
              <a:gd name="connsiteX2" fmla="*/ 395362 w 1492733"/>
              <a:gd name="connsiteY2" fmla="*/ 1487433 h 1611658"/>
              <a:gd name="connsiteX3" fmla="*/ 832927 w 1492733"/>
              <a:gd name="connsiteY3" fmla="*/ 1610849 h 1611658"/>
              <a:gd name="connsiteX4" fmla="*/ 1330777 w 1492733"/>
              <a:gd name="connsiteY4" fmla="*/ 1434011 h 1611658"/>
              <a:gd name="connsiteX5" fmla="*/ 1489276 w 1492733"/>
              <a:gd name="connsiteY5" fmla="*/ 724498 h 1611658"/>
              <a:gd name="connsiteX6" fmla="*/ 1210382 w 1492733"/>
              <a:gd name="connsiteY6" fmla="*/ 68150 h 1611658"/>
              <a:gd name="connsiteX7" fmla="*/ 552436 w 1492733"/>
              <a:gd name="connsiteY7" fmla="*/ 73760 h 1611658"/>
              <a:gd name="connsiteX8" fmla="*/ 13894 w 1492733"/>
              <a:gd name="connsiteY8" fmla="*/ 539375 h 1611658"/>
              <a:gd name="connsiteX0" fmla="*/ 22437 w 1501276"/>
              <a:gd name="connsiteY0" fmla="*/ 539375 h 1620865"/>
              <a:gd name="connsiteX1" fmla="*/ 149445 w 1501276"/>
              <a:gd name="connsiteY1" fmla="*/ 1213135 h 1620865"/>
              <a:gd name="connsiteX2" fmla="*/ 841470 w 1501276"/>
              <a:gd name="connsiteY2" fmla="*/ 1610849 h 1620865"/>
              <a:gd name="connsiteX3" fmla="*/ 1339320 w 1501276"/>
              <a:gd name="connsiteY3" fmla="*/ 1434011 h 1620865"/>
              <a:gd name="connsiteX4" fmla="*/ 1497819 w 1501276"/>
              <a:gd name="connsiteY4" fmla="*/ 724498 h 1620865"/>
              <a:gd name="connsiteX5" fmla="*/ 1218925 w 1501276"/>
              <a:gd name="connsiteY5" fmla="*/ 68150 h 1620865"/>
              <a:gd name="connsiteX6" fmla="*/ 560979 w 1501276"/>
              <a:gd name="connsiteY6" fmla="*/ 73760 h 1620865"/>
              <a:gd name="connsiteX7" fmla="*/ 22437 w 1501276"/>
              <a:gd name="connsiteY7" fmla="*/ 539375 h 1620865"/>
              <a:gd name="connsiteX0" fmla="*/ 18441 w 1498582"/>
              <a:gd name="connsiteY0" fmla="*/ 539375 h 1620866"/>
              <a:gd name="connsiteX1" fmla="*/ 145449 w 1498582"/>
              <a:gd name="connsiteY1" fmla="*/ 1213135 h 1620866"/>
              <a:gd name="connsiteX2" fmla="*/ 672288 w 1498582"/>
              <a:gd name="connsiteY2" fmla="*/ 1610850 h 1620866"/>
              <a:gd name="connsiteX3" fmla="*/ 1335324 w 1498582"/>
              <a:gd name="connsiteY3" fmla="*/ 1434011 h 1620866"/>
              <a:gd name="connsiteX4" fmla="*/ 1493823 w 1498582"/>
              <a:gd name="connsiteY4" fmla="*/ 724498 h 1620866"/>
              <a:gd name="connsiteX5" fmla="*/ 1214929 w 1498582"/>
              <a:gd name="connsiteY5" fmla="*/ 68150 h 1620866"/>
              <a:gd name="connsiteX6" fmla="*/ 556983 w 1498582"/>
              <a:gd name="connsiteY6" fmla="*/ 73760 h 1620866"/>
              <a:gd name="connsiteX7" fmla="*/ 18441 w 1498582"/>
              <a:gd name="connsiteY7" fmla="*/ 539375 h 1620866"/>
              <a:gd name="connsiteX0" fmla="*/ 18441 w 1502750"/>
              <a:gd name="connsiteY0" fmla="*/ 539375 h 1618556"/>
              <a:gd name="connsiteX1" fmla="*/ 145449 w 1502750"/>
              <a:gd name="connsiteY1" fmla="*/ 1213135 h 1618556"/>
              <a:gd name="connsiteX2" fmla="*/ 672288 w 1502750"/>
              <a:gd name="connsiteY2" fmla="*/ 1610850 h 1618556"/>
              <a:gd name="connsiteX3" fmla="*/ 1361406 w 1502750"/>
              <a:gd name="connsiteY3" fmla="*/ 1416622 h 1618556"/>
              <a:gd name="connsiteX4" fmla="*/ 1493823 w 1502750"/>
              <a:gd name="connsiteY4" fmla="*/ 724498 h 1618556"/>
              <a:gd name="connsiteX5" fmla="*/ 1214929 w 1502750"/>
              <a:gd name="connsiteY5" fmla="*/ 68150 h 1618556"/>
              <a:gd name="connsiteX6" fmla="*/ 556983 w 1502750"/>
              <a:gd name="connsiteY6" fmla="*/ 73760 h 1618556"/>
              <a:gd name="connsiteX7" fmla="*/ 18441 w 1502750"/>
              <a:gd name="connsiteY7" fmla="*/ 539375 h 1618556"/>
              <a:gd name="connsiteX0" fmla="*/ 18441 w 1502157"/>
              <a:gd name="connsiteY0" fmla="*/ 500120 h 1579301"/>
              <a:gd name="connsiteX1" fmla="*/ 145449 w 1502157"/>
              <a:gd name="connsiteY1" fmla="*/ 1173880 h 1579301"/>
              <a:gd name="connsiteX2" fmla="*/ 672288 w 1502157"/>
              <a:gd name="connsiteY2" fmla="*/ 1571595 h 1579301"/>
              <a:gd name="connsiteX3" fmla="*/ 1361406 w 1502157"/>
              <a:gd name="connsiteY3" fmla="*/ 1377367 h 1579301"/>
              <a:gd name="connsiteX4" fmla="*/ 1493823 w 1502157"/>
              <a:gd name="connsiteY4" fmla="*/ 685243 h 1579301"/>
              <a:gd name="connsiteX5" fmla="*/ 1223623 w 1502157"/>
              <a:gd name="connsiteY5" fmla="*/ 107141 h 1579301"/>
              <a:gd name="connsiteX6" fmla="*/ 556983 w 1502157"/>
              <a:gd name="connsiteY6" fmla="*/ 34505 h 1579301"/>
              <a:gd name="connsiteX7" fmla="*/ 18441 w 1502157"/>
              <a:gd name="connsiteY7" fmla="*/ 500120 h 1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157" h="1579301">
                <a:moveTo>
                  <a:pt x="18441" y="500120"/>
                </a:moveTo>
                <a:cubicBezTo>
                  <a:pt x="-35787" y="696463"/>
                  <a:pt x="36475" y="995301"/>
                  <a:pt x="145449" y="1173880"/>
                </a:cubicBezTo>
                <a:cubicBezTo>
                  <a:pt x="254423" y="1352459"/>
                  <a:pt x="469629" y="1537681"/>
                  <a:pt x="672288" y="1571595"/>
                </a:cubicBezTo>
                <a:cubicBezTo>
                  <a:pt x="874948" y="1605510"/>
                  <a:pt x="1224484" y="1525092"/>
                  <a:pt x="1361406" y="1377367"/>
                </a:cubicBezTo>
                <a:cubicBezTo>
                  <a:pt x="1498328" y="1229642"/>
                  <a:pt x="1516787" y="896947"/>
                  <a:pt x="1493823" y="685243"/>
                </a:cubicBezTo>
                <a:cubicBezTo>
                  <a:pt x="1470859" y="473539"/>
                  <a:pt x="1315250" y="237102"/>
                  <a:pt x="1223623" y="107141"/>
                </a:cubicBezTo>
                <a:cubicBezTo>
                  <a:pt x="1067483" y="-1315"/>
                  <a:pt x="757847" y="-30991"/>
                  <a:pt x="556983" y="34505"/>
                </a:cubicBezTo>
                <a:cubicBezTo>
                  <a:pt x="356119" y="100002"/>
                  <a:pt x="72669" y="303777"/>
                  <a:pt x="18441" y="5001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78454-0360-C7A6-6AA5-B377B160D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60" y="2153352"/>
            <a:ext cx="5878849" cy="3897996"/>
          </a:xfrm>
        </p:spPr>
        <p:txBody>
          <a:bodyPr>
            <a:normAutofit lnSpcReduction="10000"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An emotion usually triggered by perceived positive events.</a:t>
            </a: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 Encompasses qualities such as grace, graciousness, and gratefulness. It entails recognizing and valuing both tangible and intangible positive aspects, acknowledging their origins beyond oneself, and establishing a connection to something greater, such as others, nature, or a higher power.</a:t>
            </a:r>
          </a:p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Gratefulness is unconditional gratitude, not dependent on external circumstances.  A daily practice, perspective regardless of events.</a:t>
            </a:r>
          </a:p>
          <a:p>
            <a:endParaRPr lang="en-US" dirty="0"/>
          </a:p>
        </p:txBody>
      </p:sp>
      <p:sp>
        <p:nvSpPr>
          <p:cNvPr id="30" name="Freeform: Shape 16">
            <a:extLst>
              <a:ext uri="{FF2B5EF4-FFF2-40B4-BE49-F238E27FC236}">
                <a16:creationId xmlns:a16="http://schemas.microsoft.com/office/drawing/2014/main" id="{373B0AFD-3527-157C-9A3E-BFE09BAEB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25386" y="1742661"/>
            <a:ext cx="4366614" cy="5115339"/>
          </a:xfrm>
          <a:custGeom>
            <a:avLst/>
            <a:gdLst>
              <a:gd name="connsiteX0" fmla="*/ 55791 w 4366614"/>
              <a:gd name="connsiteY0" fmla="*/ 190 h 5115339"/>
              <a:gd name="connsiteX1" fmla="*/ 13141 w 4366614"/>
              <a:gd name="connsiteY1" fmla="*/ 211 h 5115339"/>
              <a:gd name="connsiteX2" fmla="*/ 0 w 4366614"/>
              <a:gd name="connsiteY2" fmla="*/ 1082 h 5115339"/>
              <a:gd name="connsiteX3" fmla="*/ 0 w 4366614"/>
              <a:gd name="connsiteY3" fmla="*/ 2430941 h 5115339"/>
              <a:gd name="connsiteX4" fmla="*/ 80812 w 4366614"/>
              <a:gd name="connsiteY4" fmla="*/ 2444121 h 5115339"/>
              <a:gd name="connsiteX5" fmla="*/ 854417 w 4366614"/>
              <a:gd name="connsiteY5" fmla="*/ 2599857 h 5115339"/>
              <a:gd name="connsiteX6" fmla="*/ 1402235 w 4366614"/>
              <a:gd name="connsiteY6" fmla="*/ 2976384 h 5115339"/>
              <a:gd name="connsiteX7" fmla="*/ 1837792 w 4366614"/>
              <a:gd name="connsiteY7" fmla="*/ 3726632 h 5115339"/>
              <a:gd name="connsiteX8" fmla="*/ 1900439 w 4366614"/>
              <a:gd name="connsiteY8" fmla="*/ 4869622 h 5115339"/>
              <a:gd name="connsiteX9" fmla="*/ 1901688 w 4366614"/>
              <a:gd name="connsiteY9" fmla="*/ 5086614 h 5115339"/>
              <a:gd name="connsiteX10" fmla="*/ 1901291 w 4366614"/>
              <a:gd name="connsiteY10" fmla="*/ 5115339 h 5115339"/>
              <a:gd name="connsiteX11" fmla="*/ 4365170 w 4366614"/>
              <a:gd name="connsiteY11" fmla="*/ 5115339 h 5115339"/>
              <a:gd name="connsiteX12" fmla="*/ 4365713 w 4366614"/>
              <a:gd name="connsiteY12" fmla="*/ 5093579 h 5115339"/>
              <a:gd name="connsiteX13" fmla="*/ 4365043 w 4366614"/>
              <a:gd name="connsiteY13" fmla="*/ 4575692 h 5115339"/>
              <a:gd name="connsiteX14" fmla="*/ 4280098 w 4366614"/>
              <a:gd name="connsiteY14" fmla="*/ 2860942 h 5115339"/>
              <a:gd name="connsiteX15" fmla="*/ 3768621 w 4366614"/>
              <a:gd name="connsiteY15" fmla="*/ 1589232 h 5115339"/>
              <a:gd name="connsiteX16" fmla="*/ 2816588 w 4366614"/>
              <a:gd name="connsiteY16" fmla="*/ 565455 h 5115339"/>
              <a:gd name="connsiteX17" fmla="*/ 1512223 w 4366614"/>
              <a:gd name="connsiteY17" fmla="*/ 139372 h 5115339"/>
              <a:gd name="connsiteX18" fmla="*/ 55791 w 4366614"/>
              <a:gd name="connsiteY18" fmla="*/ 190 h 511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66614" h="5115339">
                <a:moveTo>
                  <a:pt x="55791" y="190"/>
                </a:moveTo>
                <a:cubicBezTo>
                  <a:pt x="39070" y="-68"/>
                  <a:pt x="24762" y="-65"/>
                  <a:pt x="13141" y="211"/>
                </a:cubicBezTo>
                <a:lnTo>
                  <a:pt x="0" y="1082"/>
                </a:lnTo>
                <a:lnTo>
                  <a:pt x="0" y="2430941"/>
                </a:lnTo>
                <a:lnTo>
                  <a:pt x="80812" y="2444121"/>
                </a:lnTo>
                <a:cubicBezTo>
                  <a:pt x="317599" y="2477139"/>
                  <a:pt x="681022" y="2504205"/>
                  <a:pt x="854417" y="2599857"/>
                </a:cubicBezTo>
                <a:cubicBezTo>
                  <a:pt x="1085610" y="2727393"/>
                  <a:pt x="1238339" y="2788589"/>
                  <a:pt x="1402235" y="2976384"/>
                </a:cubicBezTo>
                <a:cubicBezTo>
                  <a:pt x="1566131" y="3164179"/>
                  <a:pt x="1754759" y="3411092"/>
                  <a:pt x="1837792" y="3726632"/>
                </a:cubicBezTo>
                <a:cubicBezTo>
                  <a:pt x="1920826" y="4042171"/>
                  <a:pt x="1889896" y="4635235"/>
                  <a:pt x="1900439" y="4869622"/>
                </a:cubicBezTo>
                <a:cubicBezTo>
                  <a:pt x="1909663" y="5074710"/>
                  <a:pt x="1903836" y="5003473"/>
                  <a:pt x="1901688" y="5086614"/>
                </a:cubicBezTo>
                <a:lnTo>
                  <a:pt x="1901291" y="5115339"/>
                </a:lnTo>
                <a:lnTo>
                  <a:pt x="4365170" y="5115339"/>
                </a:lnTo>
                <a:lnTo>
                  <a:pt x="4365713" y="5093579"/>
                </a:lnTo>
                <a:cubicBezTo>
                  <a:pt x="4367875" y="4930767"/>
                  <a:pt x="4365530" y="4750786"/>
                  <a:pt x="4365043" y="4575692"/>
                </a:cubicBezTo>
                <a:cubicBezTo>
                  <a:pt x="4363744" y="4108776"/>
                  <a:pt x="4379502" y="3358685"/>
                  <a:pt x="4280098" y="2860942"/>
                </a:cubicBezTo>
                <a:cubicBezTo>
                  <a:pt x="4180694" y="2363199"/>
                  <a:pt x="4012540" y="1971813"/>
                  <a:pt x="3768621" y="1589232"/>
                </a:cubicBezTo>
                <a:cubicBezTo>
                  <a:pt x="3524704" y="1206651"/>
                  <a:pt x="3219764" y="791917"/>
                  <a:pt x="2816588" y="565455"/>
                </a:cubicBezTo>
                <a:cubicBezTo>
                  <a:pt x="2413412" y="338994"/>
                  <a:pt x="1980826" y="222430"/>
                  <a:pt x="1512223" y="139372"/>
                </a:cubicBezTo>
                <a:cubicBezTo>
                  <a:pt x="1100366" y="66372"/>
                  <a:pt x="306607" y="4054"/>
                  <a:pt x="55791" y="19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18">
            <a:extLst>
              <a:ext uri="{FF2B5EF4-FFF2-40B4-BE49-F238E27FC236}">
                <a16:creationId xmlns:a16="http://schemas.microsoft.com/office/drawing/2014/main" id="{385AF4CF-41A0-2333-E194-B25C4AC73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921455">
            <a:off x="10344952" y="1263120"/>
            <a:ext cx="1770255" cy="749900"/>
          </a:xfrm>
          <a:custGeom>
            <a:avLst/>
            <a:gdLst>
              <a:gd name="connsiteX0" fmla="*/ 1581291 w 2857990"/>
              <a:gd name="connsiteY0" fmla="*/ 8826 h 1204311"/>
              <a:gd name="connsiteX1" fmla="*/ 801137 w 2857990"/>
              <a:gd name="connsiteY1" fmla="*/ 108293 h 1204311"/>
              <a:gd name="connsiteX2" fmla="*/ 18370 w 2857990"/>
              <a:gd name="connsiteY2" fmla="*/ 754421 h 1204311"/>
              <a:gd name="connsiteX3" fmla="*/ 449552 w 2857990"/>
              <a:gd name="connsiteY3" fmla="*/ 932464 h 1204311"/>
              <a:gd name="connsiteX4" fmla="*/ 699738 w 2857990"/>
              <a:gd name="connsiteY4" fmla="*/ 964852 h 1204311"/>
              <a:gd name="connsiteX5" fmla="*/ 837825 w 2857990"/>
              <a:gd name="connsiteY5" fmla="*/ 984075 h 1204311"/>
              <a:gd name="connsiteX6" fmla="*/ 2857990 w 2857990"/>
              <a:gd name="connsiteY6" fmla="*/ 1204311 h 1204311"/>
              <a:gd name="connsiteX7" fmla="*/ 2857523 w 2857990"/>
              <a:gd name="connsiteY7" fmla="*/ 1157953 h 1204311"/>
              <a:gd name="connsiteX8" fmla="*/ 2632851 w 2857990"/>
              <a:gd name="connsiteY8" fmla="*/ 723381 h 1204311"/>
              <a:gd name="connsiteX9" fmla="*/ 1828135 w 2857990"/>
              <a:gd name="connsiteY9" fmla="*/ 60927 h 1204311"/>
              <a:gd name="connsiteX10" fmla="*/ 1581291 w 2857990"/>
              <a:gd name="connsiteY10" fmla="*/ 8826 h 1204311"/>
              <a:gd name="connsiteX0" fmla="*/ 1581291 w 2857990"/>
              <a:gd name="connsiteY0" fmla="*/ 8826 h 1204311"/>
              <a:gd name="connsiteX1" fmla="*/ 801137 w 2857990"/>
              <a:gd name="connsiteY1" fmla="*/ 108293 h 1204311"/>
              <a:gd name="connsiteX2" fmla="*/ 18370 w 2857990"/>
              <a:gd name="connsiteY2" fmla="*/ 754421 h 1204311"/>
              <a:gd name="connsiteX3" fmla="*/ 449552 w 2857990"/>
              <a:gd name="connsiteY3" fmla="*/ 932464 h 1204311"/>
              <a:gd name="connsiteX4" fmla="*/ 837825 w 2857990"/>
              <a:gd name="connsiteY4" fmla="*/ 984075 h 1204311"/>
              <a:gd name="connsiteX5" fmla="*/ 2857990 w 2857990"/>
              <a:gd name="connsiteY5" fmla="*/ 1204311 h 1204311"/>
              <a:gd name="connsiteX6" fmla="*/ 2857523 w 2857990"/>
              <a:gd name="connsiteY6" fmla="*/ 1157953 h 1204311"/>
              <a:gd name="connsiteX7" fmla="*/ 2632851 w 2857990"/>
              <a:gd name="connsiteY7" fmla="*/ 723381 h 1204311"/>
              <a:gd name="connsiteX8" fmla="*/ 1828135 w 2857990"/>
              <a:gd name="connsiteY8" fmla="*/ 60927 h 1204311"/>
              <a:gd name="connsiteX9" fmla="*/ 1581291 w 2857990"/>
              <a:gd name="connsiteY9" fmla="*/ 8826 h 1204311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857523 w 2858024"/>
              <a:gd name="connsiteY6" fmla="*/ 1157953 h 1207869"/>
              <a:gd name="connsiteX7" fmla="*/ 2632851 w 2858024"/>
              <a:gd name="connsiteY7" fmla="*/ 723381 h 1207869"/>
              <a:gd name="connsiteX8" fmla="*/ 1828135 w 2858024"/>
              <a:gd name="connsiteY8" fmla="*/ 60927 h 1207869"/>
              <a:gd name="connsiteX9" fmla="*/ 1581291 w 2858024"/>
              <a:gd name="connsiteY9" fmla="*/ 8826 h 1207869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832178 w 2858024"/>
              <a:gd name="connsiteY6" fmla="*/ 1129946 h 1207869"/>
              <a:gd name="connsiteX7" fmla="*/ 2632851 w 2858024"/>
              <a:gd name="connsiteY7" fmla="*/ 723381 h 1207869"/>
              <a:gd name="connsiteX8" fmla="*/ 1828135 w 2858024"/>
              <a:gd name="connsiteY8" fmla="*/ 60927 h 1207869"/>
              <a:gd name="connsiteX9" fmla="*/ 1581291 w 2858024"/>
              <a:gd name="connsiteY9" fmla="*/ 8826 h 1207869"/>
              <a:gd name="connsiteX0" fmla="*/ 1581291 w 2974264"/>
              <a:gd name="connsiteY0" fmla="*/ 8826 h 1207869"/>
              <a:gd name="connsiteX1" fmla="*/ 801137 w 2974264"/>
              <a:gd name="connsiteY1" fmla="*/ 108293 h 1207869"/>
              <a:gd name="connsiteX2" fmla="*/ 18370 w 2974264"/>
              <a:gd name="connsiteY2" fmla="*/ 754421 h 1207869"/>
              <a:gd name="connsiteX3" fmla="*/ 449552 w 2974264"/>
              <a:gd name="connsiteY3" fmla="*/ 932464 h 1207869"/>
              <a:gd name="connsiteX4" fmla="*/ 837825 w 2974264"/>
              <a:gd name="connsiteY4" fmla="*/ 984075 h 1207869"/>
              <a:gd name="connsiteX5" fmla="*/ 2857990 w 2974264"/>
              <a:gd name="connsiteY5" fmla="*/ 1204311 h 1207869"/>
              <a:gd name="connsiteX6" fmla="*/ 2632851 w 2974264"/>
              <a:gd name="connsiteY6" fmla="*/ 723381 h 1207869"/>
              <a:gd name="connsiteX7" fmla="*/ 1828135 w 2974264"/>
              <a:gd name="connsiteY7" fmla="*/ 60927 h 1207869"/>
              <a:gd name="connsiteX8" fmla="*/ 1581291 w 2974264"/>
              <a:gd name="connsiteY8" fmla="*/ 8826 h 1207869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632851 w 2858024"/>
              <a:gd name="connsiteY6" fmla="*/ 723381 h 1207869"/>
              <a:gd name="connsiteX7" fmla="*/ 1828135 w 2858024"/>
              <a:gd name="connsiteY7" fmla="*/ 60927 h 1207869"/>
              <a:gd name="connsiteX8" fmla="*/ 1581291 w 2858024"/>
              <a:gd name="connsiteY8" fmla="*/ 8826 h 1207869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632851 w 2858024"/>
              <a:gd name="connsiteY6" fmla="*/ 723381 h 1207869"/>
              <a:gd name="connsiteX7" fmla="*/ 1828135 w 2858024"/>
              <a:gd name="connsiteY7" fmla="*/ 60927 h 1207869"/>
              <a:gd name="connsiteX8" fmla="*/ 1581291 w 2858024"/>
              <a:gd name="connsiteY8" fmla="*/ 8826 h 1207869"/>
              <a:gd name="connsiteX0" fmla="*/ 1581291 w 2858024"/>
              <a:gd name="connsiteY0" fmla="*/ 8826 h 1207869"/>
              <a:gd name="connsiteX1" fmla="*/ 801137 w 2858024"/>
              <a:gd name="connsiteY1" fmla="*/ 108293 h 1207869"/>
              <a:gd name="connsiteX2" fmla="*/ 18370 w 2858024"/>
              <a:gd name="connsiteY2" fmla="*/ 754421 h 1207869"/>
              <a:gd name="connsiteX3" fmla="*/ 449552 w 2858024"/>
              <a:gd name="connsiteY3" fmla="*/ 932464 h 1207869"/>
              <a:gd name="connsiteX4" fmla="*/ 837825 w 2858024"/>
              <a:gd name="connsiteY4" fmla="*/ 984075 h 1207869"/>
              <a:gd name="connsiteX5" fmla="*/ 2857990 w 2858024"/>
              <a:gd name="connsiteY5" fmla="*/ 1204311 h 1207869"/>
              <a:gd name="connsiteX6" fmla="*/ 2632851 w 2858024"/>
              <a:gd name="connsiteY6" fmla="*/ 723381 h 1207869"/>
              <a:gd name="connsiteX7" fmla="*/ 1828135 w 2858024"/>
              <a:gd name="connsiteY7" fmla="*/ 60927 h 1207869"/>
              <a:gd name="connsiteX8" fmla="*/ 1581291 w 2858024"/>
              <a:gd name="connsiteY8" fmla="*/ 8826 h 1207869"/>
              <a:gd name="connsiteX0" fmla="*/ 1581291 w 2858025"/>
              <a:gd name="connsiteY0" fmla="*/ 8826 h 1210692"/>
              <a:gd name="connsiteX1" fmla="*/ 801137 w 2858025"/>
              <a:gd name="connsiteY1" fmla="*/ 108293 h 1210692"/>
              <a:gd name="connsiteX2" fmla="*/ 18370 w 2858025"/>
              <a:gd name="connsiteY2" fmla="*/ 754421 h 1210692"/>
              <a:gd name="connsiteX3" fmla="*/ 449552 w 2858025"/>
              <a:gd name="connsiteY3" fmla="*/ 932464 h 1210692"/>
              <a:gd name="connsiteX4" fmla="*/ 837825 w 2858025"/>
              <a:gd name="connsiteY4" fmla="*/ 984075 h 1210692"/>
              <a:gd name="connsiteX5" fmla="*/ 2857990 w 2858025"/>
              <a:gd name="connsiteY5" fmla="*/ 1204311 h 1210692"/>
              <a:gd name="connsiteX6" fmla="*/ 2632851 w 2858025"/>
              <a:gd name="connsiteY6" fmla="*/ 723381 h 1210692"/>
              <a:gd name="connsiteX7" fmla="*/ 1828135 w 2858025"/>
              <a:gd name="connsiteY7" fmla="*/ 60927 h 1210692"/>
              <a:gd name="connsiteX8" fmla="*/ 1581291 w 2858025"/>
              <a:gd name="connsiteY8" fmla="*/ 8826 h 121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8025" h="1210692">
                <a:moveTo>
                  <a:pt x="1581291" y="8826"/>
                </a:moveTo>
                <a:cubicBezTo>
                  <a:pt x="1320211" y="-19359"/>
                  <a:pt x="1027358" y="21606"/>
                  <a:pt x="801137" y="108293"/>
                </a:cubicBezTo>
                <a:cubicBezTo>
                  <a:pt x="499509" y="223875"/>
                  <a:pt x="76968" y="617059"/>
                  <a:pt x="18370" y="754421"/>
                </a:cubicBezTo>
                <a:cubicBezTo>
                  <a:pt x="-40228" y="891782"/>
                  <a:pt x="25491" y="874045"/>
                  <a:pt x="449552" y="932464"/>
                </a:cubicBezTo>
                <a:lnTo>
                  <a:pt x="837825" y="984075"/>
                </a:lnTo>
                <a:cubicBezTo>
                  <a:pt x="1511213" y="1057487"/>
                  <a:pt x="2866061" y="1247790"/>
                  <a:pt x="2857990" y="1204311"/>
                </a:cubicBezTo>
                <a:cubicBezTo>
                  <a:pt x="2831541" y="1079608"/>
                  <a:pt x="2776287" y="926648"/>
                  <a:pt x="2632851" y="723381"/>
                </a:cubicBezTo>
                <a:cubicBezTo>
                  <a:pt x="2463226" y="526022"/>
                  <a:pt x="2133422" y="163442"/>
                  <a:pt x="1828135" y="60927"/>
                </a:cubicBezTo>
                <a:cubicBezTo>
                  <a:pt x="1751813" y="35298"/>
                  <a:pt x="1668317" y="18220"/>
                  <a:pt x="1581291" y="882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BACEA-D044-2B89-5CC3-E489A56F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20733" y="6356350"/>
            <a:ext cx="6409267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Reference: https://positivepsychology.com/gratitude-appreciation</a:t>
            </a:r>
            <a:r>
              <a:rPr lang="en-US" sz="600" dirty="0"/>
              <a:t>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A2CD3-70FB-9B6C-061E-CB68A3642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5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D069-4AD7-9066-42C8-E7F585D0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52" y="288500"/>
            <a:ext cx="10449784" cy="75884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Gratitude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3917-B6B3-C2E4-8CFF-44AC5FFEB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661" y="1005943"/>
            <a:ext cx="10442448" cy="696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BOTH!!!!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37E94-AF1E-89DB-680C-10FE1AD1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A white and brown text">
            <a:extLst>
              <a:ext uri="{FF2B5EF4-FFF2-40B4-BE49-F238E27FC236}">
                <a16:creationId xmlns:a16="http://schemas.microsoft.com/office/drawing/2014/main" id="{5221F8AD-6163-6BF3-3126-284D3940B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195" y="626252"/>
            <a:ext cx="3430979" cy="3202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Quotes About Gratitude And Thanksgiving">
            <a:extLst>
              <a:ext uri="{FF2B5EF4-FFF2-40B4-BE49-F238E27FC236}">
                <a16:creationId xmlns:a16="http://schemas.microsoft.com/office/drawing/2014/main" id="{35053648-4AD8-8151-E9B9-ED1952E63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11" y="2327244"/>
            <a:ext cx="2898577" cy="4242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nspirational quote about appreciation and gratitude | Appreciation quotes,  Inspirational words, Inspirational quotes">
            <a:extLst>
              <a:ext uri="{FF2B5EF4-FFF2-40B4-BE49-F238E27FC236}">
                <a16:creationId xmlns:a16="http://schemas.microsoft.com/office/drawing/2014/main" id="{94625F00-C891-5B0E-59E0-949063EB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248" y="718560"/>
            <a:ext cx="3144167" cy="30182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ive Thanks in All Circumstances — Mount Lebanon Lutheran">
            <a:extLst>
              <a:ext uri="{FF2B5EF4-FFF2-40B4-BE49-F238E27FC236}">
                <a16:creationId xmlns:a16="http://schemas.microsoft.com/office/drawing/2014/main" id="{106A9DDC-5685-D258-253E-96A4FEF66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12" y="3916173"/>
            <a:ext cx="2805302" cy="28053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50 Gratitude Quotes That Will Inspire You To Be Grateful | Grateful quotes,  Thankful quotes, Gratitude quotes">
            <a:extLst>
              <a:ext uri="{FF2B5EF4-FFF2-40B4-BE49-F238E27FC236}">
                <a16:creationId xmlns:a16="http://schemas.microsoft.com/office/drawing/2014/main" id="{30653807-5B5A-B310-3795-6044DEA15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637" y="4354366"/>
            <a:ext cx="3252673" cy="2259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3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054">
            <a:extLst>
              <a:ext uri="{FF2B5EF4-FFF2-40B4-BE49-F238E27FC236}">
                <a16:creationId xmlns:a16="http://schemas.microsoft.com/office/drawing/2014/main" id="{95858A62-FE72-978B-BE71-05908D82E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68" name="Rectangle 2056">
            <a:extLst>
              <a:ext uri="{FF2B5EF4-FFF2-40B4-BE49-F238E27FC236}">
                <a16:creationId xmlns:a16="http://schemas.microsoft.com/office/drawing/2014/main" id="{FA1FAE83-4DFA-BCEE-289F-A16100C5D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Rectangle 2058">
            <a:extLst>
              <a:ext uri="{FF2B5EF4-FFF2-40B4-BE49-F238E27FC236}">
                <a16:creationId xmlns:a16="http://schemas.microsoft.com/office/drawing/2014/main" id="{2D43D578-49F2-883E-4DCF-B366F1CB6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5D069-4AD7-9066-42C8-E7F585D00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0" y="588245"/>
            <a:ext cx="7846964" cy="12659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200" b="1" kern="1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Benefits of Gratitude?</a:t>
            </a:r>
          </a:p>
        </p:txBody>
      </p:sp>
      <p:sp>
        <p:nvSpPr>
          <p:cNvPr id="2070" name="Freeform: Shape 2060">
            <a:extLst>
              <a:ext uri="{FF2B5EF4-FFF2-40B4-BE49-F238E27FC236}">
                <a16:creationId xmlns:a16="http://schemas.microsoft.com/office/drawing/2014/main" id="{515B3221-8590-C716-00BE-93B2AEA0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17791" y="385727"/>
            <a:ext cx="279167" cy="263379"/>
          </a:xfrm>
          <a:custGeom>
            <a:avLst/>
            <a:gdLst>
              <a:gd name="connsiteX0" fmla="*/ 66240 w 1495757"/>
              <a:gd name="connsiteY0" fmla="*/ 1054656 h 1666165"/>
              <a:gd name="connsiteX1" fmla="*/ 228925 w 1495757"/>
              <a:gd name="connsiteY1" fmla="*/ 1307098 h 1666165"/>
              <a:gd name="connsiteX2" fmla="*/ 397220 w 1495757"/>
              <a:gd name="connsiteY2" fmla="*/ 1542710 h 1666165"/>
              <a:gd name="connsiteX3" fmla="*/ 834785 w 1495757"/>
              <a:gd name="connsiteY3" fmla="*/ 1666126 h 1666165"/>
              <a:gd name="connsiteX4" fmla="*/ 1339669 w 1495757"/>
              <a:gd name="connsiteY4" fmla="*/ 1531491 h 1666165"/>
              <a:gd name="connsiteX5" fmla="*/ 1446255 w 1495757"/>
              <a:gd name="connsiteY5" fmla="*/ 1189292 h 1666165"/>
              <a:gd name="connsiteX6" fmla="*/ 1491134 w 1495757"/>
              <a:gd name="connsiteY6" fmla="*/ 779775 h 1666165"/>
              <a:gd name="connsiteX7" fmla="*/ 1339669 w 1495757"/>
              <a:gd name="connsiteY7" fmla="*/ 420747 h 1666165"/>
              <a:gd name="connsiteX8" fmla="*/ 1148935 w 1495757"/>
              <a:gd name="connsiteY8" fmla="*/ 123427 h 1666165"/>
              <a:gd name="connsiteX9" fmla="*/ 941372 w 1495757"/>
              <a:gd name="connsiteY9" fmla="*/ 11 h 1666165"/>
              <a:gd name="connsiteX10" fmla="*/ 554294 w 1495757"/>
              <a:gd name="connsiteY10" fmla="*/ 129037 h 1666165"/>
              <a:gd name="connsiteX11" fmla="*/ 189656 w 1495757"/>
              <a:gd name="connsiteY11" fmla="*/ 375869 h 1666165"/>
              <a:gd name="connsiteX12" fmla="*/ 15752 w 1495757"/>
              <a:gd name="connsiteY12" fmla="*/ 594652 h 1666165"/>
              <a:gd name="connsiteX13" fmla="*/ 15752 w 1495757"/>
              <a:gd name="connsiteY13" fmla="*/ 880752 h 1666165"/>
              <a:gd name="connsiteX14" fmla="*/ 66240 w 1495757"/>
              <a:gd name="connsiteY14" fmla="*/ 1054656 h 1666165"/>
              <a:gd name="connsiteX0" fmla="*/ 56549 w 1486066"/>
              <a:gd name="connsiteY0" fmla="*/ 1054656 h 1666165"/>
              <a:gd name="connsiteX1" fmla="*/ 219234 w 1486066"/>
              <a:gd name="connsiteY1" fmla="*/ 1307098 h 1666165"/>
              <a:gd name="connsiteX2" fmla="*/ 387529 w 1486066"/>
              <a:gd name="connsiteY2" fmla="*/ 1542710 h 1666165"/>
              <a:gd name="connsiteX3" fmla="*/ 825094 w 1486066"/>
              <a:gd name="connsiteY3" fmla="*/ 1666126 h 1666165"/>
              <a:gd name="connsiteX4" fmla="*/ 1329978 w 1486066"/>
              <a:gd name="connsiteY4" fmla="*/ 1531491 h 1666165"/>
              <a:gd name="connsiteX5" fmla="*/ 1436564 w 1486066"/>
              <a:gd name="connsiteY5" fmla="*/ 1189292 h 1666165"/>
              <a:gd name="connsiteX6" fmla="*/ 1481443 w 1486066"/>
              <a:gd name="connsiteY6" fmla="*/ 779775 h 1666165"/>
              <a:gd name="connsiteX7" fmla="*/ 1329978 w 1486066"/>
              <a:gd name="connsiteY7" fmla="*/ 420747 h 1666165"/>
              <a:gd name="connsiteX8" fmla="*/ 1139244 w 1486066"/>
              <a:gd name="connsiteY8" fmla="*/ 123427 h 1666165"/>
              <a:gd name="connsiteX9" fmla="*/ 931681 w 1486066"/>
              <a:gd name="connsiteY9" fmla="*/ 11 h 1666165"/>
              <a:gd name="connsiteX10" fmla="*/ 544603 w 1486066"/>
              <a:gd name="connsiteY10" fmla="*/ 129037 h 1666165"/>
              <a:gd name="connsiteX11" fmla="*/ 179965 w 1486066"/>
              <a:gd name="connsiteY11" fmla="*/ 375869 h 1666165"/>
              <a:gd name="connsiteX12" fmla="*/ 6061 w 1486066"/>
              <a:gd name="connsiteY12" fmla="*/ 594652 h 1666165"/>
              <a:gd name="connsiteX13" fmla="*/ 56549 w 1486066"/>
              <a:gd name="connsiteY13" fmla="*/ 1054656 h 1666165"/>
              <a:gd name="connsiteX0" fmla="*/ 0 w 1480005"/>
              <a:gd name="connsiteY0" fmla="*/ 594652 h 1666165"/>
              <a:gd name="connsiteX1" fmla="*/ 213173 w 1480005"/>
              <a:gd name="connsiteY1" fmla="*/ 1307098 h 1666165"/>
              <a:gd name="connsiteX2" fmla="*/ 381468 w 1480005"/>
              <a:gd name="connsiteY2" fmla="*/ 1542710 h 1666165"/>
              <a:gd name="connsiteX3" fmla="*/ 819033 w 1480005"/>
              <a:gd name="connsiteY3" fmla="*/ 1666126 h 1666165"/>
              <a:gd name="connsiteX4" fmla="*/ 1323917 w 1480005"/>
              <a:gd name="connsiteY4" fmla="*/ 1531491 h 1666165"/>
              <a:gd name="connsiteX5" fmla="*/ 1430503 w 1480005"/>
              <a:gd name="connsiteY5" fmla="*/ 1189292 h 1666165"/>
              <a:gd name="connsiteX6" fmla="*/ 1475382 w 1480005"/>
              <a:gd name="connsiteY6" fmla="*/ 779775 h 1666165"/>
              <a:gd name="connsiteX7" fmla="*/ 1323917 w 1480005"/>
              <a:gd name="connsiteY7" fmla="*/ 420747 h 1666165"/>
              <a:gd name="connsiteX8" fmla="*/ 1133183 w 1480005"/>
              <a:gd name="connsiteY8" fmla="*/ 123427 h 1666165"/>
              <a:gd name="connsiteX9" fmla="*/ 925620 w 1480005"/>
              <a:gd name="connsiteY9" fmla="*/ 11 h 1666165"/>
              <a:gd name="connsiteX10" fmla="*/ 538542 w 1480005"/>
              <a:gd name="connsiteY10" fmla="*/ 129037 h 1666165"/>
              <a:gd name="connsiteX11" fmla="*/ 173904 w 1480005"/>
              <a:gd name="connsiteY11" fmla="*/ 375869 h 1666165"/>
              <a:gd name="connsiteX12" fmla="*/ 0 w 1480005"/>
              <a:gd name="connsiteY12" fmla="*/ 594652 h 1666165"/>
              <a:gd name="connsiteX0" fmla="*/ 14219 w 1494224"/>
              <a:gd name="connsiteY0" fmla="*/ 594652 h 1666165"/>
              <a:gd name="connsiteX1" fmla="*/ 227392 w 1494224"/>
              <a:gd name="connsiteY1" fmla="*/ 1307098 h 1666165"/>
              <a:gd name="connsiteX2" fmla="*/ 395687 w 1494224"/>
              <a:gd name="connsiteY2" fmla="*/ 1542710 h 1666165"/>
              <a:gd name="connsiteX3" fmla="*/ 833252 w 1494224"/>
              <a:gd name="connsiteY3" fmla="*/ 1666126 h 1666165"/>
              <a:gd name="connsiteX4" fmla="*/ 1338136 w 1494224"/>
              <a:gd name="connsiteY4" fmla="*/ 1531491 h 1666165"/>
              <a:gd name="connsiteX5" fmla="*/ 1444722 w 1494224"/>
              <a:gd name="connsiteY5" fmla="*/ 1189292 h 1666165"/>
              <a:gd name="connsiteX6" fmla="*/ 1489601 w 1494224"/>
              <a:gd name="connsiteY6" fmla="*/ 779775 h 1666165"/>
              <a:gd name="connsiteX7" fmla="*/ 1338136 w 1494224"/>
              <a:gd name="connsiteY7" fmla="*/ 420747 h 1666165"/>
              <a:gd name="connsiteX8" fmla="*/ 1147402 w 1494224"/>
              <a:gd name="connsiteY8" fmla="*/ 123427 h 1666165"/>
              <a:gd name="connsiteX9" fmla="*/ 939839 w 1494224"/>
              <a:gd name="connsiteY9" fmla="*/ 11 h 1666165"/>
              <a:gd name="connsiteX10" fmla="*/ 552761 w 1494224"/>
              <a:gd name="connsiteY10" fmla="*/ 129037 h 1666165"/>
              <a:gd name="connsiteX11" fmla="*/ 188123 w 1494224"/>
              <a:gd name="connsiteY11" fmla="*/ 375869 h 1666165"/>
              <a:gd name="connsiteX12" fmla="*/ 14219 w 1494224"/>
              <a:gd name="connsiteY12" fmla="*/ 594652 h 1666165"/>
              <a:gd name="connsiteX0" fmla="*/ 9077 w 1489082"/>
              <a:gd name="connsiteY0" fmla="*/ 594652 h 1666165"/>
              <a:gd name="connsiteX1" fmla="*/ 222250 w 1489082"/>
              <a:gd name="connsiteY1" fmla="*/ 1307098 h 1666165"/>
              <a:gd name="connsiteX2" fmla="*/ 390545 w 1489082"/>
              <a:gd name="connsiteY2" fmla="*/ 1542710 h 1666165"/>
              <a:gd name="connsiteX3" fmla="*/ 828110 w 1489082"/>
              <a:gd name="connsiteY3" fmla="*/ 1666126 h 1666165"/>
              <a:gd name="connsiteX4" fmla="*/ 1332994 w 1489082"/>
              <a:gd name="connsiteY4" fmla="*/ 1531491 h 1666165"/>
              <a:gd name="connsiteX5" fmla="*/ 1439580 w 1489082"/>
              <a:gd name="connsiteY5" fmla="*/ 1189292 h 1666165"/>
              <a:gd name="connsiteX6" fmla="*/ 1484459 w 1489082"/>
              <a:gd name="connsiteY6" fmla="*/ 779775 h 1666165"/>
              <a:gd name="connsiteX7" fmla="*/ 1332994 w 1489082"/>
              <a:gd name="connsiteY7" fmla="*/ 420747 h 1666165"/>
              <a:gd name="connsiteX8" fmla="*/ 1142260 w 1489082"/>
              <a:gd name="connsiteY8" fmla="*/ 123427 h 1666165"/>
              <a:gd name="connsiteX9" fmla="*/ 934697 w 1489082"/>
              <a:gd name="connsiteY9" fmla="*/ 11 h 1666165"/>
              <a:gd name="connsiteX10" fmla="*/ 547619 w 1489082"/>
              <a:gd name="connsiteY10" fmla="*/ 129037 h 1666165"/>
              <a:gd name="connsiteX11" fmla="*/ 9077 w 1489082"/>
              <a:gd name="connsiteY11" fmla="*/ 594652 h 1666165"/>
              <a:gd name="connsiteX0" fmla="*/ 9077 w 1501902"/>
              <a:gd name="connsiteY0" fmla="*/ 594652 h 1666165"/>
              <a:gd name="connsiteX1" fmla="*/ 222250 w 1501902"/>
              <a:gd name="connsiteY1" fmla="*/ 1307098 h 1666165"/>
              <a:gd name="connsiteX2" fmla="*/ 390545 w 1501902"/>
              <a:gd name="connsiteY2" fmla="*/ 1542710 h 1666165"/>
              <a:gd name="connsiteX3" fmla="*/ 828110 w 1501902"/>
              <a:gd name="connsiteY3" fmla="*/ 1666126 h 1666165"/>
              <a:gd name="connsiteX4" fmla="*/ 1332994 w 1501902"/>
              <a:gd name="connsiteY4" fmla="*/ 1531491 h 1666165"/>
              <a:gd name="connsiteX5" fmla="*/ 1439580 w 1501902"/>
              <a:gd name="connsiteY5" fmla="*/ 1189292 h 1666165"/>
              <a:gd name="connsiteX6" fmla="*/ 1484459 w 1501902"/>
              <a:gd name="connsiteY6" fmla="*/ 779775 h 1666165"/>
              <a:gd name="connsiteX7" fmla="*/ 1142260 w 1501902"/>
              <a:gd name="connsiteY7" fmla="*/ 123427 h 1666165"/>
              <a:gd name="connsiteX8" fmla="*/ 934697 w 1501902"/>
              <a:gd name="connsiteY8" fmla="*/ 11 h 1666165"/>
              <a:gd name="connsiteX9" fmla="*/ 547619 w 1501902"/>
              <a:gd name="connsiteY9" fmla="*/ 129037 h 1666165"/>
              <a:gd name="connsiteX10" fmla="*/ 9077 w 1501902"/>
              <a:gd name="connsiteY10" fmla="*/ 594652 h 1666165"/>
              <a:gd name="connsiteX0" fmla="*/ 9077 w 1491891"/>
              <a:gd name="connsiteY0" fmla="*/ 594652 h 1666165"/>
              <a:gd name="connsiteX1" fmla="*/ 222250 w 1491891"/>
              <a:gd name="connsiteY1" fmla="*/ 1307098 h 1666165"/>
              <a:gd name="connsiteX2" fmla="*/ 390545 w 1491891"/>
              <a:gd name="connsiteY2" fmla="*/ 1542710 h 1666165"/>
              <a:gd name="connsiteX3" fmla="*/ 828110 w 1491891"/>
              <a:gd name="connsiteY3" fmla="*/ 1666126 h 1666165"/>
              <a:gd name="connsiteX4" fmla="*/ 1332994 w 1491891"/>
              <a:gd name="connsiteY4" fmla="*/ 1531491 h 1666165"/>
              <a:gd name="connsiteX5" fmla="*/ 1484459 w 1491891"/>
              <a:gd name="connsiteY5" fmla="*/ 779775 h 1666165"/>
              <a:gd name="connsiteX6" fmla="*/ 1142260 w 1491891"/>
              <a:gd name="connsiteY6" fmla="*/ 123427 h 1666165"/>
              <a:gd name="connsiteX7" fmla="*/ 934697 w 1491891"/>
              <a:gd name="connsiteY7" fmla="*/ 11 h 1666165"/>
              <a:gd name="connsiteX8" fmla="*/ 547619 w 1491891"/>
              <a:gd name="connsiteY8" fmla="*/ 129037 h 1666165"/>
              <a:gd name="connsiteX9" fmla="*/ 9077 w 1491891"/>
              <a:gd name="connsiteY9" fmla="*/ 594652 h 1666165"/>
              <a:gd name="connsiteX0" fmla="*/ 10852 w 1493666"/>
              <a:gd name="connsiteY0" fmla="*/ 594652 h 1666169"/>
              <a:gd name="connsiteX1" fmla="*/ 183580 w 1493666"/>
              <a:gd name="connsiteY1" fmla="*/ 1268412 h 1666169"/>
              <a:gd name="connsiteX2" fmla="*/ 392320 w 1493666"/>
              <a:gd name="connsiteY2" fmla="*/ 1542710 h 1666169"/>
              <a:gd name="connsiteX3" fmla="*/ 829885 w 1493666"/>
              <a:gd name="connsiteY3" fmla="*/ 1666126 h 1666169"/>
              <a:gd name="connsiteX4" fmla="*/ 1334769 w 1493666"/>
              <a:gd name="connsiteY4" fmla="*/ 1531491 h 1666169"/>
              <a:gd name="connsiteX5" fmla="*/ 1486234 w 1493666"/>
              <a:gd name="connsiteY5" fmla="*/ 779775 h 1666169"/>
              <a:gd name="connsiteX6" fmla="*/ 1144035 w 1493666"/>
              <a:gd name="connsiteY6" fmla="*/ 123427 h 1666169"/>
              <a:gd name="connsiteX7" fmla="*/ 936472 w 1493666"/>
              <a:gd name="connsiteY7" fmla="*/ 11 h 1666169"/>
              <a:gd name="connsiteX8" fmla="*/ 549394 w 1493666"/>
              <a:gd name="connsiteY8" fmla="*/ 129037 h 1666169"/>
              <a:gd name="connsiteX9" fmla="*/ 10852 w 1493666"/>
              <a:gd name="connsiteY9" fmla="*/ 594652 h 1666169"/>
              <a:gd name="connsiteX0" fmla="*/ 13894 w 1496708"/>
              <a:gd name="connsiteY0" fmla="*/ 594652 h 1666169"/>
              <a:gd name="connsiteX1" fmla="*/ 140902 w 1496708"/>
              <a:gd name="connsiteY1" fmla="*/ 1268412 h 1666169"/>
              <a:gd name="connsiteX2" fmla="*/ 395362 w 1496708"/>
              <a:gd name="connsiteY2" fmla="*/ 1542710 h 1666169"/>
              <a:gd name="connsiteX3" fmla="*/ 832927 w 1496708"/>
              <a:gd name="connsiteY3" fmla="*/ 1666126 h 1666169"/>
              <a:gd name="connsiteX4" fmla="*/ 1337811 w 1496708"/>
              <a:gd name="connsiteY4" fmla="*/ 1531491 h 1666169"/>
              <a:gd name="connsiteX5" fmla="*/ 1489276 w 1496708"/>
              <a:gd name="connsiteY5" fmla="*/ 779775 h 1666169"/>
              <a:gd name="connsiteX6" fmla="*/ 1147077 w 1496708"/>
              <a:gd name="connsiteY6" fmla="*/ 123427 h 1666169"/>
              <a:gd name="connsiteX7" fmla="*/ 939514 w 1496708"/>
              <a:gd name="connsiteY7" fmla="*/ 11 h 1666169"/>
              <a:gd name="connsiteX8" fmla="*/ 552436 w 1496708"/>
              <a:gd name="connsiteY8" fmla="*/ 129037 h 1666169"/>
              <a:gd name="connsiteX9" fmla="*/ 13894 w 1496708"/>
              <a:gd name="connsiteY9" fmla="*/ 594652 h 1666169"/>
              <a:gd name="connsiteX0" fmla="*/ 13894 w 1493356"/>
              <a:gd name="connsiteY0" fmla="*/ 594652 h 1666169"/>
              <a:gd name="connsiteX1" fmla="*/ 140902 w 1493356"/>
              <a:gd name="connsiteY1" fmla="*/ 1268412 h 1666169"/>
              <a:gd name="connsiteX2" fmla="*/ 395362 w 1493356"/>
              <a:gd name="connsiteY2" fmla="*/ 1542710 h 1666169"/>
              <a:gd name="connsiteX3" fmla="*/ 832927 w 1493356"/>
              <a:gd name="connsiteY3" fmla="*/ 1666126 h 1666169"/>
              <a:gd name="connsiteX4" fmla="*/ 1337811 w 1493356"/>
              <a:gd name="connsiteY4" fmla="*/ 1531491 h 1666169"/>
              <a:gd name="connsiteX5" fmla="*/ 1489276 w 1493356"/>
              <a:gd name="connsiteY5" fmla="*/ 779775 h 1666169"/>
              <a:gd name="connsiteX6" fmla="*/ 1210382 w 1493356"/>
              <a:gd name="connsiteY6" fmla="*/ 123427 h 1666169"/>
              <a:gd name="connsiteX7" fmla="*/ 939514 w 1493356"/>
              <a:gd name="connsiteY7" fmla="*/ 11 h 1666169"/>
              <a:gd name="connsiteX8" fmla="*/ 552436 w 1493356"/>
              <a:gd name="connsiteY8" fmla="*/ 129037 h 1666169"/>
              <a:gd name="connsiteX9" fmla="*/ 13894 w 1493356"/>
              <a:gd name="connsiteY9" fmla="*/ 594652 h 1666169"/>
              <a:gd name="connsiteX0" fmla="*/ 13894 w 1492733"/>
              <a:gd name="connsiteY0" fmla="*/ 594652 h 1666935"/>
              <a:gd name="connsiteX1" fmla="*/ 140902 w 1492733"/>
              <a:gd name="connsiteY1" fmla="*/ 1268412 h 1666935"/>
              <a:gd name="connsiteX2" fmla="*/ 395362 w 1492733"/>
              <a:gd name="connsiteY2" fmla="*/ 1542710 h 1666935"/>
              <a:gd name="connsiteX3" fmla="*/ 832927 w 1492733"/>
              <a:gd name="connsiteY3" fmla="*/ 1666126 h 1666935"/>
              <a:gd name="connsiteX4" fmla="*/ 1330777 w 1492733"/>
              <a:gd name="connsiteY4" fmla="*/ 1489288 h 1666935"/>
              <a:gd name="connsiteX5" fmla="*/ 1489276 w 1492733"/>
              <a:gd name="connsiteY5" fmla="*/ 779775 h 1666935"/>
              <a:gd name="connsiteX6" fmla="*/ 1210382 w 1492733"/>
              <a:gd name="connsiteY6" fmla="*/ 123427 h 1666935"/>
              <a:gd name="connsiteX7" fmla="*/ 939514 w 1492733"/>
              <a:gd name="connsiteY7" fmla="*/ 11 h 1666935"/>
              <a:gd name="connsiteX8" fmla="*/ 552436 w 1492733"/>
              <a:gd name="connsiteY8" fmla="*/ 129037 h 1666935"/>
              <a:gd name="connsiteX9" fmla="*/ 13894 w 1492733"/>
              <a:gd name="connsiteY9" fmla="*/ 594652 h 1666935"/>
              <a:gd name="connsiteX0" fmla="*/ 13894 w 1492733"/>
              <a:gd name="connsiteY0" fmla="*/ 539375 h 1611658"/>
              <a:gd name="connsiteX1" fmla="*/ 140902 w 1492733"/>
              <a:gd name="connsiteY1" fmla="*/ 1213135 h 1611658"/>
              <a:gd name="connsiteX2" fmla="*/ 395362 w 1492733"/>
              <a:gd name="connsiteY2" fmla="*/ 1487433 h 1611658"/>
              <a:gd name="connsiteX3" fmla="*/ 832927 w 1492733"/>
              <a:gd name="connsiteY3" fmla="*/ 1610849 h 1611658"/>
              <a:gd name="connsiteX4" fmla="*/ 1330777 w 1492733"/>
              <a:gd name="connsiteY4" fmla="*/ 1434011 h 1611658"/>
              <a:gd name="connsiteX5" fmla="*/ 1489276 w 1492733"/>
              <a:gd name="connsiteY5" fmla="*/ 724498 h 1611658"/>
              <a:gd name="connsiteX6" fmla="*/ 1210382 w 1492733"/>
              <a:gd name="connsiteY6" fmla="*/ 68150 h 1611658"/>
              <a:gd name="connsiteX7" fmla="*/ 552436 w 1492733"/>
              <a:gd name="connsiteY7" fmla="*/ 73760 h 1611658"/>
              <a:gd name="connsiteX8" fmla="*/ 13894 w 1492733"/>
              <a:gd name="connsiteY8" fmla="*/ 539375 h 1611658"/>
              <a:gd name="connsiteX0" fmla="*/ 22437 w 1501276"/>
              <a:gd name="connsiteY0" fmla="*/ 539375 h 1620865"/>
              <a:gd name="connsiteX1" fmla="*/ 149445 w 1501276"/>
              <a:gd name="connsiteY1" fmla="*/ 1213135 h 1620865"/>
              <a:gd name="connsiteX2" fmla="*/ 841470 w 1501276"/>
              <a:gd name="connsiteY2" fmla="*/ 1610849 h 1620865"/>
              <a:gd name="connsiteX3" fmla="*/ 1339320 w 1501276"/>
              <a:gd name="connsiteY3" fmla="*/ 1434011 h 1620865"/>
              <a:gd name="connsiteX4" fmla="*/ 1497819 w 1501276"/>
              <a:gd name="connsiteY4" fmla="*/ 724498 h 1620865"/>
              <a:gd name="connsiteX5" fmla="*/ 1218925 w 1501276"/>
              <a:gd name="connsiteY5" fmla="*/ 68150 h 1620865"/>
              <a:gd name="connsiteX6" fmla="*/ 560979 w 1501276"/>
              <a:gd name="connsiteY6" fmla="*/ 73760 h 1620865"/>
              <a:gd name="connsiteX7" fmla="*/ 22437 w 1501276"/>
              <a:gd name="connsiteY7" fmla="*/ 539375 h 1620865"/>
              <a:gd name="connsiteX0" fmla="*/ 18441 w 1498582"/>
              <a:gd name="connsiteY0" fmla="*/ 539375 h 1620866"/>
              <a:gd name="connsiteX1" fmla="*/ 145449 w 1498582"/>
              <a:gd name="connsiteY1" fmla="*/ 1213135 h 1620866"/>
              <a:gd name="connsiteX2" fmla="*/ 672288 w 1498582"/>
              <a:gd name="connsiteY2" fmla="*/ 1610850 h 1620866"/>
              <a:gd name="connsiteX3" fmla="*/ 1335324 w 1498582"/>
              <a:gd name="connsiteY3" fmla="*/ 1434011 h 1620866"/>
              <a:gd name="connsiteX4" fmla="*/ 1493823 w 1498582"/>
              <a:gd name="connsiteY4" fmla="*/ 724498 h 1620866"/>
              <a:gd name="connsiteX5" fmla="*/ 1214929 w 1498582"/>
              <a:gd name="connsiteY5" fmla="*/ 68150 h 1620866"/>
              <a:gd name="connsiteX6" fmla="*/ 556983 w 1498582"/>
              <a:gd name="connsiteY6" fmla="*/ 73760 h 1620866"/>
              <a:gd name="connsiteX7" fmla="*/ 18441 w 1498582"/>
              <a:gd name="connsiteY7" fmla="*/ 539375 h 1620866"/>
              <a:gd name="connsiteX0" fmla="*/ 18441 w 1502750"/>
              <a:gd name="connsiteY0" fmla="*/ 539375 h 1618556"/>
              <a:gd name="connsiteX1" fmla="*/ 145449 w 1502750"/>
              <a:gd name="connsiteY1" fmla="*/ 1213135 h 1618556"/>
              <a:gd name="connsiteX2" fmla="*/ 672288 w 1502750"/>
              <a:gd name="connsiteY2" fmla="*/ 1610850 h 1618556"/>
              <a:gd name="connsiteX3" fmla="*/ 1361406 w 1502750"/>
              <a:gd name="connsiteY3" fmla="*/ 1416622 h 1618556"/>
              <a:gd name="connsiteX4" fmla="*/ 1493823 w 1502750"/>
              <a:gd name="connsiteY4" fmla="*/ 724498 h 1618556"/>
              <a:gd name="connsiteX5" fmla="*/ 1214929 w 1502750"/>
              <a:gd name="connsiteY5" fmla="*/ 68150 h 1618556"/>
              <a:gd name="connsiteX6" fmla="*/ 556983 w 1502750"/>
              <a:gd name="connsiteY6" fmla="*/ 73760 h 1618556"/>
              <a:gd name="connsiteX7" fmla="*/ 18441 w 1502750"/>
              <a:gd name="connsiteY7" fmla="*/ 539375 h 1618556"/>
              <a:gd name="connsiteX0" fmla="*/ 18441 w 1502157"/>
              <a:gd name="connsiteY0" fmla="*/ 500120 h 1579301"/>
              <a:gd name="connsiteX1" fmla="*/ 145449 w 1502157"/>
              <a:gd name="connsiteY1" fmla="*/ 1173880 h 1579301"/>
              <a:gd name="connsiteX2" fmla="*/ 672288 w 1502157"/>
              <a:gd name="connsiteY2" fmla="*/ 1571595 h 1579301"/>
              <a:gd name="connsiteX3" fmla="*/ 1361406 w 1502157"/>
              <a:gd name="connsiteY3" fmla="*/ 1377367 h 1579301"/>
              <a:gd name="connsiteX4" fmla="*/ 1493823 w 1502157"/>
              <a:gd name="connsiteY4" fmla="*/ 685243 h 1579301"/>
              <a:gd name="connsiteX5" fmla="*/ 1223623 w 1502157"/>
              <a:gd name="connsiteY5" fmla="*/ 107141 h 1579301"/>
              <a:gd name="connsiteX6" fmla="*/ 556983 w 1502157"/>
              <a:gd name="connsiteY6" fmla="*/ 34505 h 1579301"/>
              <a:gd name="connsiteX7" fmla="*/ 18441 w 1502157"/>
              <a:gd name="connsiteY7" fmla="*/ 500120 h 1579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2157" h="1579301">
                <a:moveTo>
                  <a:pt x="18441" y="500120"/>
                </a:moveTo>
                <a:cubicBezTo>
                  <a:pt x="-35787" y="696463"/>
                  <a:pt x="36475" y="995301"/>
                  <a:pt x="145449" y="1173880"/>
                </a:cubicBezTo>
                <a:cubicBezTo>
                  <a:pt x="254423" y="1352459"/>
                  <a:pt x="469629" y="1537681"/>
                  <a:pt x="672288" y="1571595"/>
                </a:cubicBezTo>
                <a:cubicBezTo>
                  <a:pt x="874948" y="1605510"/>
                  <a:pt x="1224484" y="1525092"/>
                  <a:pt x="1361406" y="1377367"/>
                </a:cubicBezTo>
                <a:cubicBezTo>
                  <a:pt x="1498328" y="1229642"/>
                  <a:pt x="1516787" y="896947"/>
                  <a:pt x="1493823" y="685243"/>
                </a:cubicBezTo>
                <a:cubicBezTo>
                  <a:pt x="1470859" y="473539"/>
                  <a:pt x="1315250" y="237102"/>
                  <a:pt x="1223623" y="107141"/>
                </a:cubicBezTo>
                <a:cubicBezTo>
                  <a:pt x="1067483" y="-1315"/>
                  <a:pt x="757847" y="-30991"/>
                  <a:pt x="556983" y="34505"/>
                </a:cubicBezTo>
                <a:cubicBezTo>
                  <a:pt x="356119" y="100002"/>
                  <a:pt x="72669" y="303777"/>
                  <a:pt x="18441" y="50012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B3917-B6B3-C2E4-8CFF-44AC5FFEB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00" y="2153352"/>
            <a:ext cx="3605943" cy="382834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A. Psychological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B. Social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C. Physiological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d. All of The above</a:t>
            </a:r>
          </a:p>
        </p:txBody>
      </p:sp>
      <p:sp>
        <p:nvSpPr>
          <p:cNvPr id="2071" name="Freeform: Shape 2062">
            <a:extLst>
              <a:ext uri="{FF2B5EF4-FFF2-40B4-BE49-F238E27FC236}">
                <a16:creationId xmlns:a16="http://schemas.microsoft.com/office/drawing/2014/main" id="{35907640-D5F6-8B43-97BB-6BBC2FCF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852267" y="0"/>
            <a:ext cx="2339734" cy="2760029"/>
          </a:xfrm>
          <a:custGeom>
            <a:avLst/>
            <a:gdLst>
              <a:gd name="connsiteX0" fmla="*/ 2628556 w 2629431"/>
              <a:gd name="connsiteY0" fmla="*/ 3101765 h 3101765"/>
              <a:gd name="connsiteX1" fmla="*/ 1134489 w 2629431"/>
              <a:gd name="connsiteY1" fmla="*/ 3101765 h 3101765"/>
              <a:gd name="connsiteX2" fmla="*/ 1134730 w 2629431"/>
              <a:gd name="connsiteY2" fmla="*/ 3084346 h 3101765"/>
              <a:gd name="connsiteX3" fmla="*/ 1133972 w 2629431"/>
              <a:gd name="connsiteY3" fmla="*/ 2952765 h 3101765"/>
              <a:gd name="connsiteX4" fmla="*/ 1095984 w 2629431"/>
              <a:gd name="connsiteY4" fmla="*/ 2259670 h 3101765"/>
              <a:gd name="connsiteX5" fmla="*/ 831867 w 2629431"/>
              <a:gd name="connsiteY5" fmla="*/ 1804728 h 3101765"/>
              <a:gd name="connsiteX6" fmla="*/ 499677 w 2629431"/>
              <a:gd name="connsiteY6" fmla="*/ 1576407 h 3101765"/>
              <a:gd name="connsiteX7" fmla="*/ 30572 w 2629431"/>
              <a:gd name="connsiteY7" fmla="*/ 1481970 h 3101765"/>
              <a:gd name="connsiteX8" fmla="*/ 0 w 2629431"/>
              <a:gd name="connsiteY8" fmla="*/ 1476984 h 3101765"/>
              <a:gd name="connsiteX9" fmla="*/ 0 w 2629431"/>
              <a:gd name="connsiteY9" fmla="*/ 8 h 3101765"/>
              <a:gd name="connsiteX10" fmla="*/ 15400 w 2629431"/>
              <a:gd name="connsiteY10" fmla="*/ 0 h 3101765"/>
              <a:gd name="connsiteX11" fmla="*/ 898563 w 2629431"/>
              <a:gd name="connsiteY11" fmla="*/ 84399 h 3101765"/>
              <a:gd name="connsiteX12" fmla="*/ 1689514 w 2629431"/>
              <a:gd name="connsiteY12" fmla="*/ 342770 h 3101765"/>
              <a:gd name="connsiteX13" fmla="*/ 2266815 w 2629431"/>
              <a:gd name="connsiteY13" fmla="*/ 963576 h 3101765"/>
              <a:gd name="connsiteX14" fmla="*/ 2576969 w 2629431"/>
              <a:gd name="connsiteY14" fmla="*/ 1734726 h 3101765"/>
              <a:gd name="connsiteX15" fmla="*/ 2628478 w 2629431"/>
              <a:gd name="connsiteY15" fmla="*/ 2774529 h 3101765"/>
              <a:gd name="connsiteX16" fmla="*/ 2628885 w 2629431"/>
              <a:gd name="connsiteY16" fmla="*/ 3088570 h 310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29431" h="3101765">
                <a:moveTo>
                  <a:pt x="2628556" y="3101765"/>
                </a:moveTo>
                <a:lnTo>
                  <a:pt x="1134489" y="3101765"/>
                </a:lnTo>
                <a:lnTo>
                  <a:pt x="1134730" y="3084346"/>
                </a:lnTo>
                <a:cubicBezTo>
                  <a:pt x="1136032" y="3033931"/>
                  <a:pt x="1139566" y="3077128"/>
                  <a:pt x="1133972" y="2952765"/>
                </a:cubicBezTo>
                <a:cubicBezTo>
                  <a:pt x="1127579" y="2810636"/>
                  <a:pt x="1146335" y="2451009"/>
                  <a:pt x="1095984" y="2259670"/>
                </a:cubicBezTo>
                <a:cubicBezTo>
                  <a:pt x="1045634" y="2068330"/>
                  <a:pt x="931252" y="1918605"/>
                  <a:pt x="831867" y="1804728"/>
                </a:cubicBezTo>
                <a:cubicBezTo>
                  <a:pt x="732483" y="1690852"/>
                  <a:pt x="639870" y="1653743"/>
                  <a:pt x="499677" y="1576407"/>
                </a:cubicBezTo>
                <a:cubicBezTo>
                  <a:pt x="394533" y="1518405"/>
                  <a:pt x="174157" y="1501992"/>
                  <a:pt x="30572" y="1481970"/>
                </a:cubicBezTo>
                <a:lnTo>
                  <a:pt x="0" y="1476984"/>
                </a:lnTo>
                <a:lnTo>
                  <a:pt x="0" y="8"/>
                </a:lnTo>
                <a:lnTo>
                  <a:pt x="15400" y="0"/>
                </a:lnTo>
                <a:cubicBezTo>
                  <a:pt x="167492" y="2343"/>
                  <a:pt x="648818" y="40132"/>
                  <a:pt x="898563" y="84399"/>
                </a:cubicBezTo>
                <a:cubicBezTo>
                  <a:pt x="1182718" y="134764"/>
                  <a:pt x="1445033" y="205447"/>
                  <a:pt x="1689514" y="342770"/>
                </a:cubicBezTo>
                <a:cubicBezTo>
                  <a:pt x="1933995" y="480094"/>
                  <a:pt x="2118907" y="731584"/>
                  <a:pt x="2266815" y="963576"/>
                </a:cubicBezTo>
                <a:cubicBezTo>
                  <a:pt x="2414725" y="1195569"/>
                  <a:pt x="2516691" y="1432900"/>
                  <a:pt x="2576969" y="1734726"/>
                </a:cubicBezTo>
                <a:cubicBezTo>
                  <a:pt x="2637246" y="2036551"/>
                  <a:pt x="2627691" y="2491397"/>
                  <a:pt x="2628478" y="2774529"/>
                </a:cubicBezTo>
                <a:cubicBezTo>
                  <a:pt x="2628774" y="2880704"/>
                  <a:pt x="2630196" y="2989843"/>
                  <a:pt x="2628885" y="308857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The Grateful 8: How to Practice Gratitude in the Classroom">
            <a:extLst>
              <a:ext uri="{FF2B5EF4-FFF2-40B4-BE49-F238E27FC236}">
                <a16:creationId xmlns:a16="http://schemas.microsoft.com/office/drawing/2014/main" id="{C9864A34-4F22-6391-9838-F15E68B60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9930" y="2507745"/>
            <a:ext cx="6105770" cy="31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37E94-AF1E-89DB-680C-10FE1AD1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95858A62-FE72-978B-BE71-05908D82E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E5F128D1-960C-2209-1A33-2BA70DA3F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DA2BD16-4E43-70B3-7622-AEB12BC80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5FEF9-9CC1-CD3A-3DFC-69E99C9B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69" y="1987781"/>
            <a:ext cx="3980687" cy="20099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Benefits of Gratitude 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12FB714-F88C-C8C1-BA1F-7C0085180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289220" y="0"/>
            <a:ext cx="2902781" cy="2781313"/>
          </a:xfrm>
          <a:custGeom>
            <a:avLst/>
            <a:gdLst>
              <a:gd name="connsiteX0" fmla="*/ 2902781 w 2902781"/>
              <a:gd name="connsiteY0" fmla="*/ 2781313 h 2781313"/>
              <a:gd name="connsiteX1" fmla="*/ 1403016 w 2902781"/>
              <a:gd name="connsiteY1" fmla="*/ 2781313 h 2781313"/>
              <a:gd name="connsiteX2" fmla="*/ 1402524 w 2902781"/>
              <a:gd name="connsiteY2" fmla="*/ 2703695 h 2781313"/>
              <a:gd name="connsiteX3" fmla="*/ 1397330 w 2902781"/>
              <a:gd name="connsiteY3" fmla="*/ 2504786 h 2781313"/>
              <a:gd name="connsiteX4" fmla="*/ 1298554 w 2902781"/>
              <a:gd name="connsiteY4" fmla="*/ 1969922 h 2781313"/>
              <a:gd name="connsiteX5" fmla="*/ 825070 w 2902781"/>
              <a:gd name="connsiteY5" fmla="*/ 1528043 h 2781313"/>
              <a:gd name="connsiteX6" fmla="*/ 42575 w 2902781"/>
              <a:gd name="connsiteY6" fmla="*/ 1468188 h 2781313"/>
              <a:gd name="connsiteX7" fmla="*/ 0 w 2902781"/>
              <a:gd name="connsiteY7" fmla="*/ 1467447 h 2781313"/>
              <a:gd name="connsiteX8" fmla="*/ 0 w 2902781"/>
              <a:gd name="connsiteY8" fmla="*/ 8574 h 2781313"/>
              <a:gd name="connsiteX9" fmla="*/ 139307 w 2902781"/>
              <a:gd name="connsiteY9" fmla="*/ 1597 h 2781313"/>
              <a:gd name="connsiteX10" fmla="*/ 1197685 w 2902781"/>
              <a:gd name="connsiteY10" fmla="*/ 59193 h 2781313"/>
              <a:gd name="connsiteX11" fmla="*/ 1870584 w 2902781"/>
              <a:gd name="connsiteY11" fmla="*/ 327307 h 2781313"/>
              <a:gd name="connsiteX12" fmla="*/ 2332219 w 2902781"/>
              <a:gd name="connsiteY12" fmla="*/ 698587 h 2781313"/>
              <a:gd name="connsiteX13" fmla="*/ 2754411 w 2902781"/>
              <a:gd name="connsiteY13" fmla="*/ 1425814 h 2781313"/>
              <a:gd name="connsiteX14" fmla="*/ 2899162 w 2902781"/>
              <a:gd name="connsiteY14" fmla="*/ 2516433 h 2781313"/>
              <a:gd name="connsiteX15" fmla="*/ 2902520 w 2902781"/>
              <a:gd name="connsiteY15" fmla="*/ 2736893 h 278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2781" h="2781313">
                <a:moveTo>
                  <a:pt x="2902781" y="2781313"/>
                </a:moveTo>
                <a:lnTo>
                  <a:pt x="1403016" y="2781313"/>
                </a:lnTo>
                <a:lnTo>
                  <a:pt x="1402524" y="2703695"/>
                </a:lnTo>
                <a:cubicBezTo>
                  <a:pt x="1401738" y="2625550"/>
                  <a:pt x="1400098" y="2556736"/>
                  <a:pt x="1397330" y="2504786"/>
                </a:cubicBezTo>
                <a:cubicBezTo>
                  <a:pt x="1382565" y="2227717"/>
                  <a:pt x="1374160" y="2132713"/>
                  <a:pt x="1298554" y="1969922"/>
                </a:cubicBezTo>
                <a:cubicBezTo>
                  <a:pt x="1222948" y="1807131"/>
                  <a:pt x="1048519" y="1611911"/>
                  <a:pt x="825070" y="1528043"/>
                </a:cubicBezTo>
                <a:cubicBezTo>
                  <a:pt x="629551" y="1454658"/>
                  <a:pt x="263217" y="1468821"/>
                  <a:pt x="42575" y="1468188"/>
                </a:cubicBezTo>
                <a:lnTo>
                  <a:pt x="0" y="1467447"/>
                </a:lnTo>
                <a:lnTo>
                  <a:pt x="0" y="8574"/>
                </a:lnTo>
                <a:lnTo>
                  <a:pt x="139307" y="1597"/>
                </a:lnTo>
                <a:cubicBezTo>
                  <a:pt x="470783" y="-7166"/>
                  <a:pt x="947621" y="21252"/>
                  <a:pt x="1197685" y="59193"/>
                </a:cubicBezTo>
                <a:cubicBezTo>
                  <a:pt x="1531105" y="109781"/>
                  <a:pt x="1681496" y="220741"/>
                  <a:pt x="1870584" y="327307"/>
                </a:cubicBezTo>
                <a:cubicBezTo>
                  <a:pt x="2059673" y="433873"/>
                  <a:pt x="2184914" y="515503"/>
                  <a:pt x="2332219" y="698587"/>
                </a:cubicBezTo>
                <a:cubicBezTo>
                  <a:pt x="2479524" y="881672"/>
                  <a:pt x="2659921" y="1122840"/>
                  <a:pt x="2754411" y="1425814"/>
                </a:cubicBezTo>
                <a:cubicBezTo>
                  <a:pt x="2848901" y="1728788"/>
                  <a:pt x="2891069" y="2207028"/>
                  <a:pt x="2899162" y="2516433"/>
                </a:cubicBezTo>
                <a:cubicBezTo>
                  <a:pt x="2900679" y="2574446"/>
                  <a:pt x="2901832" y="2650379"/>
                  <a:pt x="2902520" y="273689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B9452574-A59B-E047-00CB-2E5BFAEC2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55345" flipH="1">
            <a:off x="-35564" y="5985208"/>
            <a:ext cx="1181338" cy="592204"/>
          </a:xfrm>
          <a:custGeom>
            <a:avLst/>
            <a:gdLst>
              <a:gd name="connsiteX0" fmla="*/ 1379 w 1181338"/>
              <a:gd name="connsiteY0" fmla="*/ 411042 h 592204"/>
              <a:gd name="connsiteX1" fmla="*/ 231237 w 1181338"/>
              <a:gd name="connsiteY1" fmla="*/ 479634 h 592204"/>
              <a:gd name="connsiteX2" fmla="*/ 430954 w 1181338"/>
              <a:gd name="connsiteY2" fmla="*/ 506181 h 592204"/>
              <a:gd name="connsiteX3" fmla="*/ 1081960 w 1181338"/>
              <a:gd name="connsiteY3" fmla="*/ 585370 h 592204"/>
              <a:gd name="connsiteX4" fmla="*/ 1139737 w 1181338"/>
              <a:gd name="connsiteY4" fmla="*/ 592204 h 592204"/>
              <a:gd name="connsiteX5" fmla="*/ 1181338 w 1181338"/>
              <a:gd name="connsiteY5" fmla="*/ 191177 h 592204"/>
              <a:gd name="connsiteX6" fmla="*/ 1173472 w 1181338"/>
              <a:gd name="connsiteY6" fmla="*/ 183419 h 592204"/>
              <a:gd name="connsiteX7" fmla="*/ 940343 w 1181338"/>
              <a:gd name="connsiteY7" fmla="*/ 31339 h 592204"/>
              <a:gd name="connsiteX8" fmla="*/ 813373 w 1181338"/>
              <a:gd name="connsiteY8" fmla="*/ 4540 h 592204"/>
              <a:gd name="connsiteX9" fmla="*/ 412083 w 1181338"/>
              <a:gd name="connsiteY9" fmla="*/ 55703 h 592204"/>
              <a:gd name="connsiteX10" fmla="*/ 9449 w 1181338"/>
              <a:gd name="connsiteY10" fmla="*/ 388054 h 592204"/>
              <a:gd name="connsiteX11" fmla="*/ 1379 w 1181338"/>
              <a:gd name="connsiteY11" fmla="*/ 411042 h 59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338" h="592204">
                <a:moveTo>
                  <a:pt x="1379" y="411042"/>
                </a:moveTo>
                <a:cubicBezTo>
                  <a:pt x="-9361" y="457040"/>
                  <a:pt x="40377" y="453341"/>
                  <a:pt x="231237" y="479634"/>
                </a:cubicBezTo>
                <a:lnTo>
                  <a:pt x="430954" y="506181"/>
                </a:lnTo>
                <a:cubicBezTo>
                  <a:pt x="604141" y="525062"/>
                  <a:pt x="864958" y="558974"/>
                  <a:pt x="1081960" y="585370"/>
                </a:cubicBezTo>
                <a:lnTo>
                  <a:pt x="1139737" y="592204"/>
                </a:lnTo>
                <a:lnTo>
                  <a:pt x="1181338" y="191177"/>
                </a:lnTo>
                <a:lnTo>
                  <a:pt x="1173472" y="183419"/>
                </a:lnTo>
                <a:cubicBezTo>
                  <a:pt x="1100527" y="117513"/>
                  <a:pt x="1018858" y="57705"/>
                  <a:pt x="940343" y="31339"/>
                </a:cubicBezTo>
                <a:cubicBezTo>
                  <a:pt x="901085" y="18156"/>
                  <a:pt x="858137" y="9372"/>
                  <a:pt x="813373" y="4540"/>
                </a:cubicBezTo>
                <a:cubicBezTo>
                  <a:pt x="679080" y="-9958"/>
                  <a:pt x="528445" y="11114"/>
                  <a:pt x="412083" y="55703"/>
                </a:cubicBezTo>
                <a:cubicBezTo>
                  <a:pt x="256934" y="115155"/>
                  <a:pt x="39590" y="317398"/>
                  <a:pt x="9449" y="388054"/>
                </a:cubicBezTo>
                <a:cubicBezTo>
                  <a:pt x="5682" y="396886"/>
                  <a:pt x="2913" y="404471"/>
                  <a:pt x="1379" y="41104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A2B88B2-71EA-E965-D7BD-F2FB85C3C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49237">
            <a:off x="1049817" y="5847381"/>
            <a:ext cx="255238" cy="268637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760044"/>
              <a:gd name="connsiteY0" fmla="*/ 300 h 4964247"/>
              <a:gd name="connsiteX1" fmla="*/ 3813909 w 4760044"/>
              <a:gd name="connsiteY1" fmla="*/ 619239 h 4964247"/>
              <a:gd name="connsiteX2" fmla="*/ 4735908 w 4760044"/>
              <a:gd name="connsiteY2" fmla="*/ 1906206 h 4964247"/>
              <a:gd name="connsiteX3" fmla="*/ 4451030 w 4760044"/>
              <a:gd name="connsiteY3" fmla="*/ 3809387 h 4964247"/>
              <a:gd name="connsiteX4" fmla="*/ 3419865 w 4760044"/>
              <a:gd name="connsiteY4" fmla="*/ 4845155 h 4964247"/>
              <a:gd name="connsiteX5" fmla="*/ 1074535 w 4760044"/>
              <a:gd name="connsiteY5" fmla="*/ 4657536 h 4964247"/>
              <a:gd name="connsiteX6" fmla="*/ 33359 w 4760044"/>
              <a:gd name="connsiteY6" fmla="*/ 2995965 h 4964247"/>
              <a:gd name="connsiteX7" fmla="*/ 592137 w 4760044"/>
              <a:gd name="connsiteY7" fmla="*/ 806156 h 4964247"/>
              <a:gd name="connsiteX8" fmla="*/ 2649000 w 4760044"/>
              <a:gd name="connsiteY8" fmla="*/ 300 h 4964247"/>
              <a:gd name="connsiteX0" fmla="*/ 2649000 w 4849477"/>
              <a:gd name="connsiteY0" fmla="*/ -2 h 4963945"/>
              <a:gd name="connsiteX1" fmla="*/ 4735908 w 4849477"/>
              <a:gd name="connsiteY1" fmla="*/ 1905904 h 4963945"/>
              <a:gd name="connsiteX2" fmla="*/ 4451030 w 4849477"/>
              <a:gd name="connsiteY2" fmla="*/ 3809085 h 4963945"/>
              <a:gd name="connsiteX3" fmla="*/ 3419865 w 4849477"/>
              <a:gd name="connsiteY3" fmla="*/ 4844853 h 4963945"/>
              <a:gd name="connsiteX4" fmla="*/ 1074535 w 4849477"/>
              <a:gd name="connsiteY4" fmla="*/ 4657234 h 4963945"/>
              <a:gd name="connsiteX5" fmla="*/ 33359 w 4849477"/>
              <a:gd name="connsiteY5" fmla="*/ 2995663 h 4963945"/>
              <a:gd name="connsiteX6" fmla="*/ 592137 w 4849477"/>
              <a:gd name="connsiteY6" fmla="*/ 805854 h 4963945"/>
              <a:gd name="connsiteX7" fmla="*/ 2649000 w 4849477"/>
              <a:gd name="connsiteY7" fmla="*/ -2 h 4963945"/>
              <a:gd name="connsiteX0" fmla="*/ 2649000 w 4859466"/>
              <a:gd name="connsiteY0" fmla="*/ -2 h 5536260"/>
              <a:gd name="connsiteX1" fmla="*/ 4735908 w 4859466"/>
              <a:gd name="connsiteY1" fmla="*/ 1905904 h 5536260"/>
              <a:gd name="connsiteX2" fmla="*/ 4451030 w 4859466"/>
              <a:gd name="connsiteY2" fmla="*/ 3809085 h 5536260"/>
              <a:gd name="connsiteX3" fmla="*/ 3067466 w 4859466"/>
              <a:gd name="connsiteY3" fmla="*/ 5491001 h 5536260"/>
              <a:gd name="connsiteX4" fmla="*/ 1074535 w 4859466"/>
              <a:gd name="connsiteY4" fmla="*/ 4657234 h 5536260"/>
              <a:gd name="connsiteX5" fmla="*/ 33359 w 4859466"/>
              <a:gd name="connsiteY5" fmla="*/ 2995663 h 5536260"/>
              <a:gd name="connsiteX6" fmla="*/ 592137 w 4859466"/>
              <a:gd name="connsiteY6" fmla="*/ 805854 h 5536260"/>
              <a:gd name="connsiteX7" fmla="*/ 2649000 w 4859466"/>
              <a:gd name="connsiteY7" fmla="*/ -2 h 5536260"/>
              <a:gd name="connsiteX0" fmla="*/ 2780481 w 4861205"/>
              <a:gd name="connsiteY0" fmla="*/ -2 h 5864449"/>
              <a:gd name="connsiteX1" fmla="*/ 4737647 w 4861205"/>
              <a:gd name="connsiteY1" fmla="*/ 2234093 h 5864449"/>
              <a:gd name="connsiteX2" fmla="*/ 4452769 w 4861205"/>
              <a:gd name="connsiteY2" fmla="*/ 4137274 h 5864449"/>
              <a:gd name="connsiteX3" fmla="*/ 3069205 w 4861205"/>
              <a:gd name="connsiteY3" fmla="*/ 5819190 h 5864449"/>
              <a:gd name="connsiteX4" fmla="*/ 1076274 w 4861205"/>
              <a:gd name="connsiteY4" fmla="*/ 4985423 h 5864449"/>
              <a:gd name="connsiteX5" fmla="*/ 35098 w 4861205"/>
              <a:gd name="connsiteY5" fmla="*/ 3323852 h 5864449"/>
              <a:gd name="connsiteX6" fmla="*/ 593876 w 4861205"/>
              <a:gd name="connsiteY6" fmla="*/ 1134043 h 5864449"/>
              <a:gd name="connsiteX7" fmla="*/ 2780481 w 4861205"/>
              <a:gd name="connsiteY7" fmla="*/ -2 h 5864449"/>
              <a:gd name="connsiteX0" fmla="*/ 2289077 w 4369801"/>
              <a:gd name="connsiteY0" fmla="*/ -2 h 5893101"/>
              <a:gd name="connsiteX1" fmla="*/ 4246243 w 4369801"/>
              <a:gd name="connsiteY1" fmla="*/ 2234093 h 5893101"/>
              <a:gd name="connsiteX2" fmla="*/ 3961365 w 4369801"/>
              <a:gd name="connsiteY2" fmla="*/ 4137274 h 5893101"/>
              <a:gd name="connsiteX3" fmla="*/ 2577801 w 4369801"/>
              <a:gd name="connsiteY3" fmla="*/ 5819190 h 5893101"/>
              <a:gd name="connsiteX4" fmla="*/ 584870 w 4369801"/>
              <a:gd name="connsiteY4" fmla="*/ 4985423 h 5893101"/>
              <a:gd name="connsiteX5" fmla="*/ 102472 w 4369801"/>
              <a:gd name="connsiteY5" fmla="*/ 1134043 h 5893101"/>
              <a:gd name="connsiteX6" fmla="*/ 2289077 w 4369801"/>
              <a:gd name="connsiteY6" fmla="*/ -2 h 5893101"/>
              <a:gd name="connsiteX0" fmla="*/ 2352777 w 4433501"/>
              <a:gd name="connsiteY0" fmla="*/ -2 h 5854124"/>
              <a:gd name="connsiteX1" fmla="*/ 4309943 w 4433501"/>
              <a:gd name="connsiteY1" fmla="*/ 2234093 h 5854124"/>
              <a:gd name="connsiteX2" fmla="*/ 4025065 w 4433501"/>
              <a:gd name="connsiteY2" fmla="*/ 4137274 h 5854124"/>
              <a:gd name="connsiteX3" fmla="*/ 2641501 w 4433501"/>
              <a:gd name="connsiteY3" fmla="*/ 5819190 h 5854124"/>
              <a:gd name="connsiteX4" fmla="*/ 430809 w 4433501"/>
              <a:gd name="connsiteY4" fmla="*/ 4389642 h 5854124"/>
              <a:gd name="connsiteX5" fmla="*/ 166172 w 4433501"/>
              <a:gd name="connsiteY5" fmla="*/ 1134043 h 5854124"/>
              <a:gd name="connsiteX6" fmla="*/ 2352777 w 4433501"/>
              <a:gd name="connsiteY6" fmla="*/ -2 h 5854124"/>
              <a:gd name="connsiteX0" fmla="*/ 2193618 w 4274342"/>
              <a:gd name="connsiteY0" fmla="*/ -2 h 5850779"/>
              <a:gd name="connsiteX1" fmla="*/ 4150784 w 4274342"/>
              <a:gd name="connsiteY1" fmla="*/ 2234093 h 5850779"/>
              <a:gd name="connsiteX2" fmla="*/ 3865906 w 4274342"/>
              <a:gd name="connsiteY2" fmla="*/ 4137274 h 5850779"/>
              <a:gd name="connsiteX3" fmla="*/ 2482342 w 4274342"/>
              <a:gd name="connsiteY3" fmla="*/ 5819190 h 5850779"/>
              <a:gd name="connsiteX4" fmla="*/ 271650 w 4274342"/>
              <a:gd name="connsiteY4" fmla="*/ 4389642 h 5850779"/>
              <a:gd name="connsiteX5" fmla="*/ 247914 w 4274342"/>
              <a:gd name="connsiteY5" fmla="*/ 1846756 h 5850779"/>
              <a:gd name="connsiteX6" fmla="*/ 2193618 w 4274342"/>
              <a:gd name="connsiteY6" fmla="*/ -2 h 5850779"/>
              <a:gd name="connsiteX0" fmla="*/ 1967294 w 4267345"/>
              <a:gd name="connsiteY0" fmla="*/ -3 h 5416782"/>
              <a:gd name="connsiteX1" fmla="*/ 4137681 w 4267345"/>
              <a:gd name="connsiteY1" fmla="*/ 1800096 h 5416782"/>
              <a:gd name="connsiteX2" fmla="*/ 3852803 w 4267345"/>
              <a:gd name="connsiteY2" fmla="*/ 3703277 h 5416782"/>
              <a:gd name="connsiteX3" fmla="*/ 2469239 w 4267345"/>
              <a:gd name="connsiteY3" fmla="*/ 5385193 h 5416782"/>
              <a:gd name="connsiteX4" fmla="*/ 258547 w 4267345"/>
              <a:gd name="connsiteY4" fmla="*/ 3955645 h 5416782"/>
              <a:gd name="connsiteX5" fmla="*/ 234811 w 4267345"/>
              <a:gd name="connsiteY5" fmla="*/ 1412759 h 5416782"/>
              <a:gd name="connsiteX6" fmla="*/ 1967294 w 4267345"/>
              <a:gd name="connsiteY6" fmla="*/ -3 h 5416782"/>
              <a:gd name="connsiteX0" fmla="*/ 1967294 w 3964997"/>
              <a:gd name="connsiteY0" fmla="*/ -3 h 5416782"/>
              <a:gd name="connsiteX1" fmla="*/ 3668011 w 3964997"/>
              <a:gd name="connsiteY1" fmla="*/ 1478862 h 5416782"/>
              <a:gd name="connsiteX2" fmla="*/ 3852803 w 3964997"/>
              <a:gd name="connsiteY2" fmla="*/ 3703277 h 5416782"/>
              <a:gd name="connsiteX3" fmla="*/ 2469239 w 3964997"/>
              <a:gd name="connsiteY3" fmla="*/ 5385193 h 5416782"/>
              <a:gd name="connsiteX4" fmla="*/ 258547 w 3964997"/>
              <a:gd name="connsiteY4" fmla="*/ 3955645 h 5416782"/>
              <a:gd name="connsiteX5" fmla="*/ 234811 w 3964997"/>
              <a:gd name="connsiteY5" fmla="*/ 1412759 h 5416782"/>
              <a:gd name="connsiteX6" fmla="*/ 1967294 w 3964997"/>
              <a:gd name="connsiteY6" fmla="*/ -3 h 541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4997" h="5416782">
                <a:moveTo>
                  <a:pt x="1967294" y="-3"/>
                </a:moveTo>
                <a:cubicBezTo>
                  <a:pt x="2657922" y="183339"/>
                  <a:pt x="3353760" y="861649"/>
                  <a:pt x="3668011" y="1478862"/>
                </a:cubicBezTo>
                <a:cubicBezTo>
                  <a:pt x="3982262" y="2096075"/>
                  <a:pt x="4052598" y="3052222"/>
                  <a:pt x="3852803" y="3703277"/>
                </a:cubicBezTo>
                <a:cubicBezTo>
                  <a:pt x="3653008" y="4354332"/>
                  <a:pt x="2782065" y="5270224"/>
                  <a:pt x="2469239" y="5385193"/>
                </a:cubicBezTo>
                <a:cubicBezTo>
                  <a:pt x="1758393" y="5606258"/>
                  <a:pt x="630952" y="4617717"/>
                  <a:pt x="258547" y="3955645"/>
                </a:cubicBezTo>
                <a:cubicBezTo>
                  <a:pt x="-113858" y="3293573"/>
                  <a:pt x="-49980" y="2072034"/>
                  <a:pt x="234811" y="1412759"/>
                </a:cubicBezTo>
                <a:cubicBezTo>
                  <a:pt x="519602" y="753484"/>
                  <a:pt x="1314621" y="30745"/>
                  <a:pt x="1967294" y="-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5" name="Content Placeholder 24" descr="The Neuroscience of Gratitude and Effects on the Brain">
            <a:extLst>
              <a:ext uri="{FF2B5EF4-FFF2-40B4-BE49-F238E27FC236}">
                <a16:creationId xmlns:a16="http://schemas.microsoft.com/office/drawing/2014/main" id="{FC14A2C1-34B2-CAC0-CB03-29DA43996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1215" y="1105332"/>
            <a:ext cx="6344485" cy="4647335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7E71C-A12F-885A-3AC6-20435C8C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7467" y="6356350"/>
            <a:ext cx="672253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cap="all" spc="300" baseline="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Reference: https://www.uclahealth.org/news/health-benefits-gratitude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D811D-9D43-9E22-7F0B-6F4A937D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9999" y="6356350"/>
            <a:ext cx="52120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68AC1EC-23E2-4F0E-A5A4-674EC8DB954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60800"/>
      </p:ext>
    </p:extLst>
  </p:cSld>
  <p:clrMapOvr>
    <a:masterClrMapping/>
  </p:clrMapOvr>
</p:sld>
</file>

<file path=ppt/theme/theme1.xml><?xml version="1.0" encoding="utf-8"?>
<a:theme xmlns:a="http://schemas.openxmlformats.org/drawingml/2006/main" name="BohoVogueVTI">
  <a:themeElements>
    <a:clrScheme name="BohoVogue">
      <a:dk1>
        <a:sysClr val="windowText" lastClr="000000"/>
      </a:dk1>
      <a:lt1>
        <a:sysClr val="window" lastClr="FFFFFF"/>
      </a:lt1>
      <a:dk2>
        <a:srgbClr val="35403A"/>
      </a:dk2>
      <a:lt2>
        <a:srgbClr val="F1EFEB"/>
      </a:lt2>
      <a:accent1>
        <a:srgbClr val="9E8B50"/>
      </a:accent1>
      <a:accent2>
        <a:srgbClr val="D5966B"/>
      </a:accent2>
      <a:accent3>
        <a:srgbClr val="9BA6BB"/>
      </a:accent3>
      <a:accent4>
        <a:srgbClr val="869880"/>
      </a:accent4>
      <a:accent5>
        <a:srgbClr val="588267"/>
      </a:accent5>
      <a:accent6>
        <a:srgbClr val="B89C46"/>
      </a:accent6>
      <a:hlink>
        <a:srgbClr val="C77138"/>
      </a:hlink>
      <a:folHlink>
        <a:srgbClr val="589374"/>
      </a:folHlink>
    </a:clrScheme>
    <a:fontScheme name="Walbaum Display_Aptos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8022F7FC-316B-4DD9-B9EB-BB68CC0DFA6F}" vid="{544DD2C6-9D23-4092-AACF-F55CEAA658FD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87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B76D554-E9A0-4230-8A6D-FEB8650C2BA4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481</Words>
  <Application>Microsoft Office PowerPoint</Application>
  <PresentationFormat>Widescreen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 Light</vt:lpstr>
      <vt:lpstr>Arial</vt:lpstr>
      <vt:lpstr>Franklin Gothic Heavy</vt:lpstr>
      <vt:lpstr>Walbaum Display</vt:lpstr>
      <vt:lpstr>BohoVogueVTI</vt:lpstr>
      <vt:lpstr>PowerPoint Presentation</vt:lpstr>
      <vt:lpstr>Disclaimer</vt:lpstr>
      <vt:lpstr>Gratitude: What Comes to Your Mind When You Think of Gratitude?</vt:lpstr>
      <vt:lpstr>Key Take Aways</vt:lpstr>
      <vt:lpstr>What Is Gratitude?</vt:lpstr>
      <vt:lpstr>Gratitude Is:</vt:lpstr>
      <vt:lpstr>Gratitude Is</vt:lpstr>
      <vt:lpstr>Benefits of Gratitude?</vt:lpstr>
      <vt:lpstr>Benefits of Gratitude </vt:lpstr>
      <vt:lpstr>Benefits of Gratitude –  The Science</vt:lpstr>
      <vt:lpstr>Tips For Cultivating Gratitude!</vt:lpstr>
      <vt:lpstr>How Do You Practice Gratitude?</vt:lpstr>
      <vt:lpstr>What Do You Need To Do Differently?</vt:lpstr>
      <vt:lpstr>I’m grateful that you shared an hour of your day with 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Valarie Gardner</dc:creator>
  <cp:lastModifiedBy>Merrell, Timothy M CIV (USA)</cp:lastModifiedBy>
  <cp:revision>4</cp:revision>
  <dcterms:created xsi:type="dcterms:W3CDTF">2023-11-13T00:28:53Z</dcterms:created>
  <dcterms:modified xsi:type="dcterms:W3CDTF">2023-11-30T16:48:57Z</dcterms:modified>
</cp:coreProperties>
</file>